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85172" autoAdjust="0"/>
  </p:normalViewPr>
  <p:slideViewPr>
    <p:cSldViewPr snapToGrid="0" snapToObjects="1">
      <p:cViewPr varScale="1">
        <p:scale>
          <a:sx n="96" d="100"/>
          <a:sy n="96" d="100"/>
        </p:scale>
        <p:origin x="118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 err="1"/>
              <a:t>Accuracy</a:t>
            </a:r>
            <a:endParaRPr lang="es-C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77435561841633"/>
          <c:y val="0.17383923939300594"/>
          <c:w val="0.89322564438158369"/>
          <c:h val="0.680839470420388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MATRIX 1</c:v>
                </c:pt>
                <c:pt idx="1">
                  <c:v>MATRIX 2</c:v>
                </c:pt>
                <c:pt idx="2">
                  <c:v>MATRIX 3</c:v>
                </c:pt>
                <c:pt idx="3">
                  <c:v>MATRIX 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0.83299999999999996</c:v>
                </c:pt>
                <c:pt idx="1">
                  <c:v>0.83299999999999996</c:v>
                </c:pt>
                <c:pt idx="2">
                  <c:v>0.94399999999999995</c:v>
                </c:pt>
                <c:pt idx="3">
                  <c:v>0.83299999999999996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B1-4AFF-B9B8-B3EDE57BF67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MATRIX 1</c:v>
                </c:pt>
                <c:pt idx="1">
                  <c:v>MATRIX 2</c:v>
                </c:pt>
                <c:pt idx="2">
                  <c:v>MATRIX 3</c:v>
                </c:pt>
                <c:pt idx="3">
                  <c:v>MATRIX 4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86B1-4AFF-B9B8-B3EDE57BF670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MATRIX 1</c:v>
                </c:pt>
                <c:pt idx="1">
                  <c:v>MATRIX 2</c:v>
                </c:pt>
                <c:pt idx="2">
                  <c:v>MATRIX 3</c:v>
                </c:pt>
                <c:pt idx="3">
                  <c:v>MATRIX 4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86B1-4AFF-B9B8-B3EDE57BF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4706096"/>
        <c:axId val="2074708592"/>
      </c:barChart>
      <c:catAx>
        <c:axId val="207470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708592"/>
        <c:crosses val="autoZero"/>
        <c:auto val="1"/>
        <c:lblAlgn val="ctr"/>
        <c:lblOffset val="100"/>
        <c:noMultiLvlLbl val="0"/>
      </c:catAx>
      <c:valAx>
        <c:axId val="207470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70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E8C2B-0AE9-44C7-9DAD-E671542EB26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C50BD2CD-B1AA-4155-B96B-8D9466C2A188}">
      <dgm:prSet phldrT="[Texto]"/>
      <dgm:spPr/>
      <dgm:t>
        <a:bodyPr/>
        <a:lstStyle/>
        <a:p>
          <a:r>
            <a:rPr lang="es-CL" dirty="0" err="1"/>
            <a:t>Import</a:t>
          </a:r>
          <a:r>
            <a:rPr lang="es-CL" dirty="0"/>
            <a:t> </a:t>
          </a:r>
          <a:r>
            <a:rPr lang="es-CL" dirty="0" err="1"/>
            <a:t>libraries</a:t>
          </a:r>
          <a:r>
            <a:rPr lang="es-CL" dirty="0"/>
            <a:t> and define </a:t>
          </a:r>
          <a:r>
            <a:rPr lang="es-CL" dirty="0" err="1"/>
            <a:t>auxiliary</a:t>
          </a:r>
          <a:r>
            <a:rPr lang="es-CL" dirty="0"/>
            <a:t> </a:t>
          </a:r>
          <a:r>
            <a:rPr lang="es-CL" dirty="0" err="1"/>
            <a:t>functions</a:t>
          </a:r>
          <a:r>
            <a:rPr lang="es-CL" dirty="0"/>
            <a:t> </a:t>
          </a:r>
        </a:p>
      </dgm:t>
    </dgm:pt>
    <dgm:pt modelId="{9F7DCDF7-CE26-4CE7-8774-3AB39CAF6CBC}" type="parTrans" cxnId="{E17AF030-7796-4358-83F6-5BA9CC9283CF}">
      <dgm:prSet/>
      <dgm:spPr/>
      <dgm:t>
        <a:bodyPr/>
        <a:lstStyle/>
        <a:p>
          <a:endParaRPr lang="es-CL"/>
        </a:p>
      </dgm:t>
    </dgm:pt>
    <dgm:pt modelId="{1AC5F1F9-94B1-423B-A9CD-2A9A0BCE33B1}" type="sibTrans" cxnId="{E17AF030-7796-4358-83F6-5BA9CC9283CF}">
      <dgm:prSet/>
      <dgm:spPr/>
      <dgm:t>
        <a:bodyPr/>
        <a:lstStyle/>
        <a:p>
          <a:endParaRPr lang="es-CL"/>
        </a:p>
      </dgm:t>
    </dgm:pt>
    <dgm:pt modelId="{D71CD883-EDD3-4564-B321-1B410B32D381}">
      <dgm:prSet phldrT="[Texto]"/>
      <dgm:spPr/>
      <dgm:t>
        <a:bodyPr/>
        <a:lstStyle/>
        <a:p>
          <a:r>
            <a:rPr lang="es-CL" dirty="0" err="1"/>
            <a:t>Request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data </a:t>
          </a:r>
          <a:r>
            <a:rPr lang="es-CL" dirty="0" err="1"/>
            <a:t>from</a:t>
          </a:r>
          <a:r>
            <a:rPr lang="es-CL" dirty="0"/>
            <a:t> </a:t>
          </a:r>
          <a:r>
            <a:rPr lang="es-CL" dirty="0" err="1"/>
            <a:t>SPaceX</a:t>
          </a:r>
          <a:r>
            <a:rPr lang="es-CL" dirty="0"/>
            <a:t> api</a:t>
          </a:r>
        </a:p>
      </dgm:t>
    </dgm:pt>
    <dgm:pt modelId="{E1C60DAB-D423-4596-AA0A-ED38C678F05F}" type="parTrans" cxnId="{573BE381-CC7F-457B-A979-4037AD939CA6}">
      <dgm:prSet/>
      <dgm:spPr/>
      <dgm:t>
        <a:bodyPr/>
        <a:lstStyle/>
        <a:p>
          <a:endParaRPr lang="es-CL"/>
        </a:p>
      </dgm:t>
    </dgm:pt>
    <dgm:pt modelId="{BA419FBB-77B1-4677-9D4F-7B2498B968DD}" type="sibTrans" cxnId="{573BE381-CC7F-457B-A979-4037AD939CA6}">
      <dgm:prSet/>
      <dgm:spPr/>
      <dgm:t>
        <a:bodyPr/>
        <a:lstStyle/>
        <a:p>
          <a:endParaRPr lang="es-CL"/>
        </a:p>
      </dgm:t>
    </dgm:pt>
    <dgm:pt modelId="{4D4ED281-9135-4447-840E-E5B45843AAD5}">
      <dgm:prSet phldrT="[Texto]"/>
      <dgm:spPr/>
      <dgm:t>
        <a:bodyPr/>
        <a:lstStyle/>
        <a:p>
          <a:r>
            <a:rPr lang="en-US" b="0" i="0" dirty="0"/>
            <a:t>Request and parse the SpaceX launch data using the GET request</a:t>
          </a:r>
          <a:endParaRPr lang="es-CL" dirty="0"/>
        </a:p>
      </dgm:t>
    </dgm:pt>
    <dgm:pt modelId="{7C801906-4F1D-406B-BB50-B4632B60237F}" type="parTrans" cxnId="{94629E67-D846-400B-8923-1BBB19866746}">
      <dgm:prSet/>
      <dgm:spPr/>
      <dgm:t>
        <a:bodyPr/>
        <a:lstStyle/>
        <a:p>
          <a:endParaRPr lang="es-CL"/>
        </a:p>
      </dgm:t>
    </dgm:pt>
    <dgm:pt modelId="{665B1A79-4A72-458D-8AEF-BD0F32653F12}" type="sibTrans" cxnId="{94629E67-D846-400B-8923-1BBB19866746}">
      <dgm:prSet/>
      <dgm:spPr/>
      <dgm:t>
        <a:bodyPr/>
        <a:lstStyle/>
        <a:p>
          <a:endParaRPr lang="es-CL"/>
        </a:p>
      </dgm:t>
    </dgm:pt>
    <dgm:pt modelId="{BB1628AB-CB04-4151-BB19-C1A2430019CF}">
      <dgm:prSet phldrT="[Texto]"/>
      <dgm:spPr/>
      <dgm:t>
        <a:bodyPr/>
        <a:lstStyle/>
        <a:p>
          <a:r>
            <a:rPr lang="en-US" b="0" i="0" dirty="0"/>
            <a:t>Filter the </a:t>
          </a:r>
          <a:r>
            <a:rPr lang="en-US" b="0" i="0" dirty="0" err="1"/>
            <a:t>dataframe</a:t>
          </a:r>
          <a:r>
            <a:rPr lang="en-US" b="0" i="0" dirty="0"/>
            <a:t> to only include Falcon 9 launches</a:t>
          </a:r>
          <a:endParaRPr lang="es-CL" dirty="0"/>
        </a:p>
      </dgm:t>
    </dgm:pt>
    <dgm:pt modelId="{1D08C79B-7731-4CED-B418-0FF5FBD18436}" type="parTrans" cxnId="{ECBAD228-F2A9-4853-A8C7-20BE33991802}">
      <dgm:prSet/>
      <dgm:spPr/>
      <dgm:t>
        <a:bodyPr/>
        <a:lstStyle/>
        <a:p>
          <a:endParaRPr lang="es-CL"/>
        </a:p>
      </dgm:t>
    </dgm:pt>
    <dgm:pt modelId="{28B1A77C-D0D7-4BD9-A177-15EFD6C28367}" type="sibTrans" cxnId="{ECBAD228-F2A9-4853-A8C7-20BE33991802}">
      <dgm:prSet/>
      <dgm:spPr/>
      <dgm:t>
        <a:bodyPr/>
        <a:lstStyle/>
        <a:p>
          <a:endParaRPr lang="es-CL"/>
        </a:p>
      </dgm:t>
    </dgm:pt>
    <dgm:pt modelId="{53FC29FE-2030-4879-9C5E-1060AD9DFD00}">
      <dgm:prSet phldrT="[Texto]"/>
      <dgm:spPr/>
      <dgm:t>
        <a:bodyPr/>
        <a:lstStyle/>
        <a:p>
          <a:r>
            <a:rPr lang="es-CL" dirty="0"/>
            <a:t>Use </a:t>
          </a:r>
          <a:r>
            <a:rPr lang="es-CL" b="0" i="0" dirty="0"/>
            <a:t>Data </a:t>
          </a:r>
          <a:r>
            <a:rPr lang="es-CL" b="0" i="0" dirty="0" err="1"/>
            <a:t>Wrangling</a:t>
          </a:r>
          <a:r>
            <a:rPr lang="es-CL" b="0" i="0" dirty="0"/>
            <a:t> </a:t>
          </a:r>
          <a:r>
            <a:rPr lang="es-CL" b="0" i="0" dirty="0" err="1"/>
            <a:t>to</a:t>
          </a:r>
          <a:r>
            <a:rPr lang="es-CL" b="0" i="0" dirty="0"/>
            <a:t> deal </a:t>
          </a:r>
          <a:r>
            <a:rPr lang="es-CL" b="0" i="0" dirty="0" err="1"/>
            <a:t>with</a:t>
          </a:r>
          <a:r>
            <a:rPr lang="es-CL" b="0" i="0" dirty="0"/>
            <a:t> </a:t>
          </a:r>
          <a:r>
            <a:rPr lang="es-CL" b="0" i="0" dirty="0" err="1"/>
            <a:t>Missing</a:t>
          </a:r>
          <a:r>
            <a:rPr lang="es-CL" b="0" i="0" dirty="0"/>
            <a:t> </a:t>
          </a:r>
          <a:r>
            <a:rPr lang="es-CL" b="0" i="0" dirty="0" err="1"/>
            <a:t>Values</a:t>
          </a:r>
          <a:endParaRPr lang="es-CL" dirty="0"/>
        </a:p>
      </dgm:t>
    </dgm:pt>
    <dgm:pt modelId="{555F121C-9D33-4C89-B1CF-D6001E1790FB}" type="parTrans" cxnId="{17DF1225-8670-4889-B07E-2E5A9B30E7B5}">
      <dgm:prSet/>
      <dgm:spPr/>
      <dgm:t>
        <a:bodyPr/>
        <a:lstStyle/>
        <a:p>
          <a:endParaRPr lang="es-CL"/>
        </a:p>
      </dgm:t>
    </dgm:pt>
    <dgm:pt modelId="{417D3B83-7C9E-41F4-97CD-8CD2E9B29AD9}" type="sibTrans" cxnId="{17DF1225-8670-4889-B07E-2E5A9B30E7B5}">
      <dgm:prSet/>
      <dgm:spPr/>
      <dgm:t>
        <a:bodyPr/>
        <a:lstStyle/>
        <a:p>
          <a:endParaRPr lang="es-CL"/>
        </a:p>
      </dgm:t>
    </dgm:pt>
    <dgm:pt modelId="{DCD75511-13A2-4E96-BC83-EE5320B3F068}">
      <dgm:prSet/>
      <dgm:spPr/>
      <dgm:t>
        <a:bodyPr/>
        <a:lstStyle/>
        <a:p>
          <a:r>
            <a:rPr lang="en-US" b="0" i="0" dirty="0"/>
            <a:t>Export to a </a:t>
          </a:r>
          <a:r>
            <a:rPr lang="en-US" b="1" i="0" dirty="0"/>
            <a:t>CSV</a:t>
          </a:r>
          <a:endParaRPr lang="en-US" dirty="0"/>
        </a:p>
      </dgm:t>
    </dgm:pt>
    <dgm:pt modelId="{A2F7D960-103F-4B2D-AE33-0B906A08B499}" type="parTrans" cxnId="{3A33022D-EDA7-477D-8E11-70C80F45C6F6}">
      <dgm:prSet/>
      <dgm:spPr/>
      <dgm:t>
        <a:bodyPr/>
        <a:lstStyle/>
        <a:p>
          <a:endParaRPr lang="es-CL"/>
        </a:p>
      </dgm:t>
    </dgm:pt>
    <dgm:pt modelId="{D820AABB-030E-4E02-91D8-00A483BB2F3C}" type="sibTrans" cxnId="{3A33022D-EDA7-477D-8E11-70C80F45C6F6}">
      <dgm:prSet/>
      <dgm:spPr/>
      <dgm:t>
        <a:bodyPr/>
        <a:lstStyle/>
        <a:p>
          <a:endParaRPr lang="es-CL"/>
        </a:p>
      </dgm:t>
    </dgm:pt>
    <dgm:pt modelId="{708F8F10-2729-4669-A900-25694DD1EC83}" type="pres">
      <dgm:prSet presAssocID="{341E8C2B-0AE9-44C7-9DAD-E671542EB26D}" presName="Name0" presStyleCnt="0">
        <dgm:presLayoutVars>
          <dgm:dir/>
          <dgm:resizeHandles val="exact"/>
        </dgm:presLayoutVars>
      </dgm:prSet>
      <dgm:spPr/>
    </dgm:pt>
    <dgm:pt modelId="{010F80FD-FC2C-4971-8148-1BF4E726F7DF}" type="pres">
      <dgm:prSet presAssocID="{C50BD2CD-B1AA-4155-B96B-8D9466C2A188}" presName="node" presStyleLbl="node1" presStyleIdx="0" presStyleCnt="6">
        <dgm:presLayoutVars>
          <dgm:bulletEnabled val="1"/>
        </dgm:presLayoutVars>
      </dgm:prSet>
      <dgm:spPr/>
    </dgm:pt>
    <dgm:pt modelId="{66D2A5CF-10E0-491D-9903-74066FE02418}" type="pres">
      <dgm:prSet presAssocID="{1AC5F1F9-94B1-423B-A9CD-2A9A0BCE33B1}" presName="sibTrans" presStyleLbl="sibTrans1D1" presStyleIdx="0" presStyleCnt="5"/>
      <dgm:spPr/>
    </dgm:pt>
    <dgm:pt modelId="{D6F82D96-E758-4C5B-BE0D-EA7ABF6F1F25}" type="pres">
      <dgm:prSet presAssocID="{1AC5F1F9-94B1-423B-A9CD-2A9A0BCE33B1}" presName="connectorText" presStyleLbl="sibTrans1D1" presStyleIdx="0" presStyleCnt="5"/>
      <dgm:spPr/>
    </dgm:pt>
    <dgm:pt modelId="{EEABAF10-A821-48FD-B689-755577224AA9}" type="pres">
      <dgm:prSet presAssocID="{D71CD883-EDD3-4564-B321-1B410B32D381}" presName="node" presStyleLbl="node1" presStyleIdx="1" presStyleCnt="6">
        <dgm:presLayoutVars>
          <dgm:bulletEnabled val="1"/>
        </dgm:presLayoutVars>
      </dgm:prSet>
      <dgm:spPr/>
    </dgm:pt>
    <dgm:pt modelId="{FE452364-8C02-47DA-AC45-C190E4132F50}" type="pres">
      <dgm:prSet presAssocID="{BA419FBB-77B1-4677-9D4F-7B2498B968DD}" presName="sibTrans" presStyleLbl="sibTrans1D1" presStyleIdx="1" presStyleCnt="5"/>
      <dgm:spPr/>
    </dgm:pt>
    <dgm:pt modelId="{298FE9E0-512D-4577-AF2B-60FCFDBA94C3}" type="pres">
      <dgm:prSet presAssocID="{BA419FBB-77B1-4677-9D4F-7B2498B968DD}" presName="connectorText" presStyleLbl="sibTrans1D1" presStyleIdx="1" presStyleCnt="5"/>
      <dgm:spPr/>
    </dgm:pt>
    <dgm:pt modelId="{C55EAA73-9F44-42D0-8B5A-F59384ADE2CC}" type="pres">
      <dgm:prSet presAssocID="{4D4ED281-9135-4447-840E-E5B45843AAD5}" presName="node" presStyleLbl="node1" presStyleIdx="2" presStyleCnt="6">
        <dgm:presLayoutVars>
          <dgm:bulletEnabled val="1"/>
        </dgm:presLayoutVars>
      </dgm:prSet>
      <dgm:spPr/>
    </dgm:pt>
    <dgm:pt modelId="{F7A414B6-E513-4925-967A-A5EAC0C5EB89}" type="pres">
      <dgm:prSet presAssocID="{665B1A79-4A72-458D-8AEF-BD0F32653F12}" presName="sibTrans" presStyleLbl="sibTrans1D1" presStyleIdx="2" presStyleCnt="5"/>
      <dgm:spPr/>
    </dgm:pt>
    <dgm:pt modelId="{2FCF7BDA-4270-467F-AC94-50A350D279EE}" type="pres">
      <dgm:prSet presAssocID="{665B1A79-4A72-458D-8AEF-BD0F32653F12}" presName="connectorText" presStyleLbl="sibTrans1D1" presStyleIdx="2" presStyleCnt="5"/>
      <dgm:spPr/>
    </dgm:pt>
    <dgm:pt modelId="{0327C121-F88D-4FD8-B940-32160F8E8406}" type="pres">
      <dgm:prSet presAssocID="{BB1628AB-CB04-4151-BB19-C1A2430019CF}" presName="node" presStyleLbl="node1" presStyleIdx="3" presStyleCnt="6">
        <dgm:presLayoutVars>
          <dgm:bulletEnabled val="1"/>
        </dgm:presLayoutVars>
      </dgm:prSet>
      <dgm:spPr/>
    </dgm:pt>
    <dgm:pt modelId="{81F8B289-2397-4F18-B913-F07818A4DA48}" type="pres">
      <dgm:prSet presAssocID="{28B1A77C-D0D7-4BD9-A177-15EFD6C28367}" presName="sibTrans" presStyleLbl="sibTrans1D1" presStyleIdx="3" presStyleCnt="5"/>
      <dgm:spPr/>
    </dgm:pt>
    <dgm:pt modelId="{7569AB4C-7002-4B92-BE64-1057252688DB}" type="pres">
      <dgm:prSet presAssocID="{28B1A77C-D0D7-4BD9-A177-15EFD6C28367}" presName="connectorText" presStyleLbl="sibTrans1D1" presStyleIdx="3" presStyleCnt="5"/>
      <dgm:spPr/>
    </dgm:pt>
    <dgm:pt modelId="{2751DD32-CC81-4B43-83B6-A42B7813EC00}" type="pres">
      <dgm:prSet presAssocID="{53FC29FE-2030-4879-9C5E-1060AD9DFD00}" presName="node" presStyleLbl="node1" presStyleIdx="4" presStyleCnt="6">
        <dgm:presLayoutVars>
          <dgm:bulletEnabled val="1"/>
        </dgm:presLayoutVars>
      </dgm:prSet>
      <dgm:spPr/>
    </dgm:pt>
    <dgm:pt modelId="{5DA424ED-EDD3-4F86-A0E7-E5115CF3F08E}" type="pres">
      <dgm:prSet presAssocID="{417D3B83-7C9E-41F4-97CD-8CD2E9B29AD9}" presName="sibTrans" presStyleLbl="sibTrans1D1" presStyleIdx="4" presStyleCnt="5"/>
      <dgm:spPr/>
    </dgm:pt>
    <dgm:pt modelId="{E0757794-92E5-4B0E-923A-2E0629292F99}" type="pres">
      <dgm:prSet presAssocID="{417D3B83-7C9E-41F4-97CD-8CD2E9B29AD9}" presName="connectorText" presStyleLbl="sibTrans1D1" presStyleIdx="4" presStyleCnt="5"/>
      <dgm:spPr/>
    </dgm:pt>
    <dgm:pt modelId="{3CC005F1-4FF6-4B06-9120-30D6BA3DBD5E}" type="pres">
      <dgm:prSet presAssocID="{DCD75511-13A2-4E96-BC83-EE5320B3F068}" presName="node" presStyleLbl="node1" presStyleIdx="5" presStyleCnt="6">
        <dgm:presLayoutVars>
          <dgm:bulletEnabled val="1"/>
        </dgm:presLayoutVars>
      </dgm:prSet>
      <dgm:spPr/>
    </dgm:pt>
  </dgm:ptLst>
  <dgm:cxnLst>
    <dgm:cxn modelId="{A9740C0C-9F26-4BC1-98A8-61FA63318DFB}" type="presOf" srcId="{4D4ED281-9135-4447-840E-E5B45843AAD5}" destId="{C55EAA73-9F44-42D0-8B5A-F59384ADE2CC}" srcOrd="0" destOrd="0" presId="urn:microsoft.com/office/officeart/2005/8/layout/bProcess3"/>
    <dgm:cxn modelId="{17DF1225-8670-4889-B07E-2E5A9B30E7B5}" srcId="{341E8C2B-0AE9-44C7-9DAD-E671542EB26D}" destId="{53FC29FE-2030-4879-9C5E-1060AD9DFD00}" srcOrd="4" destOrd="0" parTransId="{555F121C-9D33-4C89-B1CF-D6001E1790FB}" sibTransId="{417D3B83-7C9E-41F4-97CD-8CD2E9B29AD9}"/>
    <dgm:cxn modelId="{927E2A26-2F85-4ADA-9AC1-A88A5D6AF6E2}" type="presOf" srcId="{665B1A79-4A72-458D-8AEF-BD0F32653F12}" destId="{2FCF7BDA-4270-467F-AC94-50A350D279EE}" srcOrd="1" destOrd="0" presId="urn:microsoft.com/office/officeart/2005/8/layout/bProcess3"/>
    <dgm:cxn modelId="{AE0AB426-68FD-4B59-93E7-BCC008480542}" type="presOf" srcId="{53FC29FE-2030-4879-9C5E-1060AD9DFD00}" destId="{2751DD32-CC81-4B43-83B6-A42B7813EC00}" srcOrd="0" destOrd="0" presId="urn:microsoft.com/office/officeart/2005/8/layout/bProcess3"/>
    <dgm:cxn modelId="{ECBAD228-F2A9-4853-A8C7-20BE33991802}" srcId="{341E8C2B-0AE9-44C7-9DAD-E671542EB26D}" destId="{BB1628AB-CB04-4151-BB19-C1A2430019CF}" srcOrd="3" destOrd="0" parTransId="{1D08C79B-7731-4CED-B418-0FF5FBD18436}" sibTransId="{28B1A77C-D0D7-4BD9-A177-15EFD6C28367}"/>
    <dgm:cxn modelId="{626F972B-DDE4-4191-A9EE-BD90F0BC4E5E}" type="presOf" srcId="{341E8C2B-0AE9-44C7-9DAD-E671542EB26D}" destId="{708F8F10-2729-4669-A900-25694DD1EC83}" srcOrd="0" destOrd="0" presId="urn:microsoft.com/office/officeart/2005/8/layout/bProcess3"/>
    <dgm:cxn modelId="{3A33022D-EDA7-477D-8E11-70C80F45C6F6}" srcId="{341E8C2B-0AE9-44C7-9DAD-E671542EB26D}" destId="{DCD75511-13A2-4E96-BC83-EE5320B3F068}" srcOrd="5" destOrd="0" parTransId="{A2F7D960-103F-4B2D-AE33-0B906A08B499}" sibTransId="{D820AABB-030E-4E02-91D8-00A483BB2F3C}"/>
    <dgm:cxn modelId="{E17AF030-7796-4358-83F6-5BA9CC9283CF}" srcId="{341E8C2B-0AE9-44C7-9DAD-E671542EB26D}" destId="{C50BD2CD-B1AA-4155-B96B-8D9466C2A188}" srcOrd="0" destOrd="0" parTransId="{9F7DCDF7-CE26-4CE7-8774-3AB39CAF6CBC}" sibTransId="{1AC5F1F9-94B1-423B-A9CD-2A9A0BCE33B1}"/>
    <dgm:cxn modelId="{BF835A32-43C3-4E9B-B658-C6E522D44A89}" type="presOf" srcId="{DCD75511-13A2-4E96-BC83-EE5320B3F068}" destId="{3CC005F1-4FF6-4B06-9120-30D6BA3DBD5E}" srcOrd="0" destOrd="0" presId="urn:microsoft.com/office/officeart/2005/8/layout/bProcess3"/>
    <dgm:cxn modelId="{8394F137-7F57-45C1-A971-1F8BF7B869A5}" type="presOf" srcId="{BA419FBB-77B1-4677-9D4F-7B2498B968DD}" destId="{FE452364-8C02-47DA-AC45-C190E4132F50}" srcOrd="0" destOrd="0" presId="urn:microsoft.com/office/officeart/2005/8/layout/bProcess3"/>
    <dgm:cxn modelId="{026DCE61-FF31-40E7-B1C7-90FA92050B4B}" type="presOf" srcId="{417D3B83-7C9E-41F4-97CD-8CD2E9B29AD9}" destId="{E0757794-92E5-4B0E-923A-2E0629292F99}" srcOrd="1" destOrd="0" presId="urn:microsoft.com/office/officeart/2005/8/layout/bProcess3"/>
    <dgm:cxn modelId="{94629E67-D846-400B-8923-1BBB19866746}" srcId="{341E8C2B-0AE9-44C7-9DAD-E671542EB26D}" destId="{4D4ED281-9135-4447-840E-E5B45843AAD5}" srcOrd="2" destOrd="0" parTransId="{7C801906-4F1D-406B-BB50-B4632B60237F}" sibTransId="{665B1A79-4A72-458D-8AEF-BD0F32653F12}"/>
    <dgm:cxn modelId="{23ADEE6A-F2AF-47E3-8ED3-AB3982A84DB1}" type="presOf" srcId="{665B1A79-4A72-458D-8AEF-BD0F32653F12}" destId="{F7A414B6-E513-4925-967A-A5EAC0C5EB89}" srcOrd="0" destOrd="0" presId="urn:microsoft.com/office/officeart/2005/8/layout/bProcess3"/>
    <dgm:cxn modelId="{573BE381-CC7F-457B-A979-4037AD939CA6}" srcId="{341E8C2B-0AE9-44C7-9DAD-E671542EB26D}" destId="{D71CD883-EDD3-4564-B321-1B410B32D381}" srcOrd="1" destOrd="0" parTransId="{E1C60DAB-D423-4596-AA0A-ED38C678F05F}" sibTransId="{BA419FBB-77B1-4677-9D4F-7B2498B968DD}"/>
    <dgm:cxn modelId="{99E03398-FDAF-4ABD-AA02-49483CB17509}" type="presOf" srcId="{417D3B83-7C9E-41F4-97CD-8CD2E9B29AD9}" destId="{5DA424ED-EDD3-4F86-A0E7-E5115CF3F08E}" srcOrd="0" destOrd="0" presId="urn:microsoft.com/office/officeart/2005/8/layout/bProcess3"/>
    <dgm:cxn modelId="{A62636A0-E116-441E-9FBE-A7717EE49B71}" type="presOf" srcId="{BA419FBB-77B1-4677-9D4F-7B2498B968DD}" destId="{298FE9E0-512D-4577-AF2B-60FCFDBA94C3}" srcOrd="1" destOrd="0" presId="urn:microsoft.com/office/officeart/2005/8/layout/bProcess3"/>
    <dgm:cxn modelId="{A0ADF3A1-986B-4999-9DA9-2182A5C0093D}" type="presOf" srcId="{C50BD2CD-B1AA-4155-B96B-8D9466C2A188}" destId="{010F80FD-FC2C-4971-8148-1BF4E726F7DF}" srcOrd="0" destOrd="0" presId="urn:microsoft.com/office/officeart/2005/8/layout/bProcess3"/>
    <dgm:cxn modelId="{19AB25A7-8364-4B10-B172-1198FD82FA0C}" type="presOf" srcId="{D71CD883-EDD3-4564-B321-1B410B32D381}" destId="{EEABAF10-A821-48FD-B689-755577224AA9}" srcOrd="0" destOrd="0" presId="urn:microsoft.com/office/officeart/2005/8/layout/bProcess3"/>
    <dgm:cxn modelId="{1DB3A0B5-4AED-46AB-A659-43D39A4B00D1}" type="presOf" srcId="{1AC5F1F9-94B1-423B-A9CD-2A9A0BCE33B1}" destId="{D6F82D96-E758-4C5B-BE0D-EA7ABF6F1F25}" srcOrd="1" destOrd="0" presId="urn:microsoft.com/office/officeart/2005/8/layout/bProcess3"/>
    <dgm:cxn modelId="{FBAD4EBD-BABA-4009-961A-24EEA839D621}" type="presOf" srcId="{BB1628AB-CB04-4151-BB19-C1A2430019CF}" destId="{0327C121-F88D-4FD8-B940-32160F8E8406}" srcOrd="0" destOrd="0" presId="urn:microsoft.com/office/officeart/2005/8/layout/bProcess3"/>
    <dgm:cxn modelId="{0B7843C7-379A-4424-AD01-8DB02F10CDDF}" type="presOf" srcId="{28B1A77C-D0D7-4BD9-A177-15EFD6C28367}" destId="{81F8B289-2397-4F18-B913-F07818A4DA48}" srcOrd="0" destOrd="0" presId="urn:microsoft.com/office/officeart/2005/8/layout/bProcess3"/>
    <dgm:cxn modelId="{7ABD95E6-6395-4454-9EA8-62D406A2013A}" type="presOf" srcId="{28B1A77C-D0D7-4BD9-A177-15EFD6C28367}" destId="{7569AB4C-7002-4B92-BE64-1057252688DB}" srcOrd="1" destOrd="0" presId="urn:microsoft.com/office/officeart/2005/8/layout/bProcess3"/>
    <dgm:cxn modelId="{E99A65F9-3B30-4267-96B5-702415E07D19}" type="presOf" srcId="{1AC5F1F9-94B1-423B-A9CD-2A9A0BCE33B1}" destId="{66D2A5CF-10E0-491D-9903-74066FE02418}" srcOrd="0" destOrd="0" presId="urn:microsoft.com/office/officeart/2005/8/layout/bProcess3"/>
    <dgm:cxn modelId="{33693EFF-BCF2-40AE-99FA-0107D6A55335}" type="presParOf" srcId="{708F8F10-2729-4669-A900-25694DD1EC83}" destId="{010F80FD-FC2C-4971-8148-1BF4E726F7DF}" srcOrd="0" destOrd="0" presId="urn:microsoft.com/office/officeart/2005/8/layout/bProcess3"/>
    <dgm:cxn modelId="{5A94AB98-EA82-45CD-AC27-B728A22D6BC6}" type="presParOf" srcId="{708F8F10-2729-4669-A900-25694DD1EC83}" destId="{66D2A5CF-10E0-491D-9903-74066FE02418}" srcOrd="1" destOrd="0" presId="urn:microsoft.com/office/officeart/2005/8/layout/bProcess3"/>
    <dgm:cxn modelId="{9A97A63A-0265-4232-8B06-94190F9D467A}" type="presParOf" srcId="{66D2A5CF-10E0-491D-9903-74066FE02418}" destId="{D6F82D96-E758-4C5B-BE0D-EA7ABF6F1F25}" srcOrd="0" destOrd="0" presId="urn:microsoft.com/office/officeart/2005/8/layout/bProcess3"/>
    <dgm:cxn modelId="{D7AA855C-A567-486F-911C-21F06975259F}" type="presParOf" srcId="{708F8F10-2729-4669-A900-25694DD1EC83}" destId="{EEABAF10-A821-48FD-B689-755577224AA9}" srcOrd="2" destOrd="0" presId="urn:microsoft.com/office/officeart/2005/8/layout/bProcess3"/>
    <dgm:cxn modelId="{C36CA07E-F5F4-4758-840E-9E1E0C0FE063}" type="presParOf" srcId="{708F8F10-2729-4669-A900-25694DD1EC83}" destId="{FE452364-8C02-47DA-AC45-C190E4132F50}" srcOrd="3" destOrd="0" presId="urn:microsoft.com/office/officeart/2005/8/layout/bProcess3"/>
    <dgm:cxn modelId="{D3DB2A12-65CC-4ED5-A8C6-88AC5060FBC4}" type="presParOf" srcId="{FE452364-8C02-47DA-AC45-C190E4132F50}" destId="{298FE9E0-512D-4577-AF2B-60FCFDBA94C3}" srcOrd="0" destOrd="0" presId="urn:microsoft.com/office/officeart/2005/8/layout/bProcess3"/>
    <dgm:cxn modelId="{B0F22B87-3541-4BB3-B621-4EB5B93E79F0}" type="presParOf" srcId="{708F8F10-2729-4669-A900-25694DD1EC83}" destId="{C55EAA73-9F44-42D0-8B5A-F59384ADE2CC}" srcOrd="4" destOrd="0" presId="urn:microsoft.com/office/officeart/2005/8/layout/bProcess3"/>
    <dgm:cxn modelId="{C5AB3667-D8EB-4DD6-92D1-5049362BC0BC}" type="presParOf" srcId="{708F8F10-2729-4669-A900-25694DD1EC83}" destId="{F7A414B6-E513-4925-967A-A5EAC0C5EB89}" srcOrd="5" destOrd="0" presId="urn:microsoft.com/office/officeart/2005/8/layout/bProcess3"/>
    <dgm:cxn modelId="{A3696ED8-69F9-4A49-B4C7-942CA4D3BA9E}" type="presParOf" srcId="{F7A414B6-E513-4925-967A-A5EAC0C5EB89}" destId="{2FCF7BDA-4270-467F-AC94-50A350D279EE}" srcOrd="0" destOrd="0" presId="urn:microsoft.com/office/officeart/2005/8/layout/bProcess3"/>
    <dgm:cxn modelId="{FB05F2A7-9EDC-4487-A1E9-E16C275CE905}" type="presParOf" srcId="{708F8F10-2729-4669-A900-25694DD1EC83}" destId="{0327C121-F88D-4FD8-B940-32160F8E8406}" srcOrd="6" destOrd="0" presId="urn:microsoft.com/office/officeart/2005/8/layout/bProcess3"/>
    <dgm:cxn modelId="{900D1C6B-4415-48E6-8326-6A9F16A45307}" type="presParOf" srcId="{708F8F10-2729-4669-A900-25694DD1EC83}" destId="{81F8B289-2397-4F18-B913-F07818A4DA48}" srcOrd="7" destOrd="0" presId="urn:microsoft.com/office/officeart/2005/8/layout/bProcess3"/>
    <dgm:cxn modelId="{8494347E-574F-44D8-A6E7-B180100F796B}" type="presParOf" srcId="{81F8B289-2397-4F18-B913-F07818A4DA48}" destId="{7569AB4C-7002-4B92-BE64-1057252688DB}" srcOrd="0" destOrd="0" presId="urn:microsoft.com/office/officeart/2005/8/layout/bProcess3"/>
    <dgm:cxn modelId="{577B2BB7-3026-4708-ADDC-4268F30C4557}" type="presParOf" srcId="{708F8F10-2729-4669-A900-25694DD1EC83}" destId="{2751DD32-CC81-4B43-83B6-A42B7813EC00}" srcOrd="8" destOrd="0" presId="urn:microsoft.com/office/officeart/2005/8/layout/bProcess3"/>
    <dgm:cxn modelId="{8F1A4D8E-95A0-47A7-A1BE-1F771A8391C7}" type="presParOf" srcId="{708F8F10-2729-4669-A900-25694DD1EC83}" destId="{5DA424ED-EDD3-4F86-A0E7-E5115CF3F08E}" srcOrd="9" destOrd="0" presId="urn:microsoft.com/office/officeart/2005/8/layout/bProcess3"/>
    <dgm:cxn modelId="{A408CC4A-8750-486C-9A82-21580B181BFE}" type="presParOf" srcId="{5DA424ED-EDD3-4F86-A0E7-E5115CF3F08E}" destId="{E0757794-92E5-4B0E-923A-2E0629292F99}" srcOrd="0" destOrd="0" presId="urn:microsoft.com/office/officeart/2005/8/layout/bProcess3"/>
    <dgm:cxn modelId="{CA0998BF-CD1D-4772-B4B6-0571508D2D4B}" type="presParOf" srcId="{708F8F10-2729-4669-A900-25694DD1EC83}" destId="{3CC005F1-4FF6-4B06-9120-30D6BA3DB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E8C2B-0AE9-44C7-9DAD-E671542EB26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C50BD2CD-B1AA-4155-B96B-8D9466C2A188}">
      <dgm:prSet phldrT="[Texto]"/>
      <dgm:spPr/>
      <dgm:t>
        <a:bodyPr/>
        <a:lstStyle/>
        <a:p>
          <a:r>
            <a:rPr lang="en-US" b="0" i="0" dirty="0"/>
            <a:t>Extract a Falcon 9 launch records HTML table from Wikipedia and parse the table and convert it into a Pandas data frame</a:t>
          </a:r>
          <a:endParaRPr lang="es-CL" dirty="0"/>
        </a:p>
      </dgm:t>
    </dgm:pt>
    <dgm:pt modelId="{9F7DCDF7-CE26-4CE7-8774-3AB39CAF6CBC}" type="parTrans" cxnId="{E17AF030-7796-4358-83F6-5BA9CC9283CF}">
      <dgm:prSet/>
      <dgm:spPr/>
      <dgm:t>
        <a:bodyPr/>
        <a:lstStyle/>
        <a:p>
          <a:endParaRPr lang="es-CL"/>
        </a:p>
      </dgm:t>
    </dgm:pt>
    <dgm:pt modelId="{1AC5F1F9-94B1-423B-A9CD-2A9A0BCE33B1}" type="sibTrans" cxnId="{E17AF030-7796-4358-83F6-5BA9CC9283CF}">
      <dgm:prSet/>
      <dgm:spPr/>
      <dgm:t>
        <a:bodyPr/>
        <a:lstStyle/>
        <a:p>
          <a:endParaRPr lang="es-CL"/>
        </a:p>
      </dgm:t>
    </dgm:pt>
    <dgm:pt modelId="{D71CD883-EDD3-4564-B321-1B410B32D381}">
      <dgm:prSet phldrT="[Texto]"/>
      <dgm:spPr/>
      <dgm:t>
        <a:bodyPr/>
        <a:lstStyle/>
        <a:p>
          <a:r>
            <a:rPr lang="en-US" b="0" i="0" dirty="0"/>
            <a:t>Request the Falcon9 Launch Wiki page from its URL</a:t>
          </a:r>
          <a:endParaRPr lang="es-CL" dirty="0"/>
        </a:p>
      </dgm:t>
    </dgm:pt>
    <dgm:pt modelId="{E1C60DAB-D423-4596-AA0A-ED38C678F05F}" type="parTrans" cxnId="{573BE381-CC7F-457B-A979-4037AD939CA6}">
      <dgm:prSet/>
      <dgm:spPr/>
      <dgm:t>
        <a:bodyPr/>
        <a:lstStyle/>
        <a:p>
          <a:endParaRPr lang="es-CL"/>
        </a:p>
      </dgm:t>
    </dgm:pt>
    <dgm:pt modelId="{BA419FBB-77B1-4677-9D4F-7B2498B968DD}" type="sibTrans" cxnId="{573BE381-CC7F-457B-A979-4037AD939CA6}">
      <dgm:prSet/>
      <dgm:spPr/>
      <dgm:t>
        <a:bodyPr/>
        <a:lstStyle/>
        <a:p>
          <a:endParaRPr lang="es-CL"/>
        </a:p>
      </dgm:t>
    </dgm:pt>
    <dgm:pt modelId="{4D4ED281-9135-4447-840E-E5B45843AAD5}">
      <dgm:prSet phldrT="[Texto]"/>
      <dgm:spPr/>
      <dgm:t>
        <a:bodyPr/>
        <a:lstStyle/>
        <a:p>
          <a:r>
            <a:rPr lang="en-US" b="0" i="0" dirty="0"/>
            <a:t>Extract all column/variable names from the HTML table header</a:t>
          </a:r>
          <a:endParaRPr lang="es-CL" dirty="0"/>
        </a:p>
      </dgm:t>
    </dgm:pt>
    <dgm:pt modelId="{7C801906-4F1D-406B-BB50-B4632B60237F}" type="parTrans" cxnId="{94629E67-D846-400B-8923-1BBB19866746}">
      <dgm:prSet/>
      <dgm:spPr/>
      <dgm:t>
        <a:bodyPr/>
        <a:lstStyle/>
        <a:p>
          <a:endParaRPr lang="es-CL"/>
        </a:p>
      </dgm:t>
    </dgm:pt>
    <dgm:pt modelId="{665B1A79-4A72-458D-8AEF-BD0F32653F12}" type="sibTrans" cxnId="{94629E67-D846-400B-8923-1BBB19866746}">
      <dgm:prSet/>
      <dgm:spPr/>
      <dgm:t>
        <a:bodyPr/>
        <a:lstStyle/>
        <a:p>
          <a:endParaRPr lang="es-CL"/>
        </a:p>
      </dgm:t>
    </dgm:pt>
    <dgm:pt modelId="{BB1628AB-CB04-4151-BB19-C1A2430019CF}">
      <dgm:prSet phldrT="[Texto]"/>
      <dgm:spPr/>
      <dgm:t>
        <a:bodyPr/>
        <a:lstStyle/>
        <a:p>
          <a:r>
            <a:rPr lang="en-US" b="0" i="0" dirty="0"/>
            <a:t>Create a data frame by parsing the launch HTML tables</a:t>
          </a:r>
          <a:endParaRPr lang="es-CL" dirty="0"/>
        </a:p>
      </dgm:t>
    </dgm:pt>
    <dgm:pt modelId="{1D08C79B-7731-4CED-B418-0FF5FBD18436}" type="parTrans" cxnId="{ECBAD228-F2A9-4853-A8C7-20BE33991802}">
      <dgm:prSet/>
      <dgm:spPr/>
      <dgm:t>
        <a:bodyPr/>
        <a:lstStyle/>
        <a:p>
          <a:endParaRPr lang="es-CL"/>
        </a:p>
      </dgm:t>
    </dgm:pt>
    <dgm:pt modelId="{28B1A77C-D0D7-4BD9-A177-15EFD6C28367}" type="sibTrans" cxnId="{ECBAD228-F2A9-4853-A8C7-20BE33991802}">
      <dgm:prSet/>
      <dgm:spPr/>
      <dgm:t>
        <a:bodyPr/>
        <a:lstStyle/>
        <a:p>
          <a:endParaRPr lang="es-CL"/>
        </a:p>
      </dgm:t>
    </dgm:pt>
    <dgm:pt modelId="{DCD75511-13A2-4E96-BC83-EE5320B3F068}">
      <dgm:prSet/>
      <dgm:spPr/>
      <dgm:t>
        <a:bodyPr/>
        <a:lstStyle/>
        <a:p>
          <a:r>
            <a:rPr lang="en-US" b="0" i="0" dirty="0"/>
            <a:t>Export to a </a:t>
          </a:r>
          <a:r>
            <a:rPr lang="en-US" b="1" i="0" dirty="0"/>
            <a:t>CSV</a:t>
          </a:r>
          <a:endParaRPr lang="en-US" dirty="0"/>
        </a:p>
      </dgm:t>
    </dgm:pt>
    <dgm:pt modelId="{A2F7D960-103F-4B2D-AE33-0B906A08B499}" type="parTrans" cxnId="{3A33022D-EDA7-477D-8E11-70C80F45C6F6}">
      <dgm:prSet/>
      <dgm:spPr/>
      <dgm:t>
        <a:bodyPr/>
        <a:lstStyle/>
        <a:p>
          <a:endParaRPr lang="es-CL"/>
        </a:p>
      </dgm:t>
    </dgm:pt>
    <dgm:pt modelId="{D820AABB-030E-4E02-91D8-00A483BB2F3C}" type="sibTrans" cxnId="{3A33022D-EDA7-477D-8E11-70C80F45C6F6}">
      <dgm:prSet/>
      <dgm:spPr/>
      <dgm:t>
        <a:bodyPr/>
        <a:lstStyle/>
        <a:p>
          <a:endParaRPr lang="es-CL"/>
        </a:p>
      </dgm:t>
    </dgm:pt>
    <dgm:pt modelId="{708F8F10-2729-4669-A900-25694DD1EC83}" type="pres">
      <dgm:prSet presAssocID="{341E8C2B-0AE9-44C7-9DAD-E671542EB26D}" presName="Name0" presStyleCnt="0">
        <dgm:presLayoutVars>
          <dgm:dir/>
          <dgm:resizeHandles val="exact"/>
        </dgm:presLayoutVars>
      </dgm:prSet>
      <dgm:spPr/>
    </dgm:pt>
    <dgm:pt modelId="{010F80FD-FC2C-4971-8148-1BF4E726F7DF}" type="pres">
      <dgm:prSet presAssocID="{C50BD2CD-B1AA-4155-B96B-8D9466C2A188}" presName="node" presStyleLbl="node1" presStyleIdx="0" presStyleCnt="5" custLinFactNeighborX="-854" custLinFactNeighborY="-35">
        <dgm:presLayoutVars>
          <dgm:bulletEnabled val="1"/>
        </dgm:presLayoutVars>
      </dgm:prSet>
      <dgm:spPr/>
    </dgm:pt>
    <dgm:pt modelId="{66D2A5CF-10E0-491D-9903-74066FE02418}" type="pres">
      <dgm:prSet presAssocID="{1AC5F1F9-94B1-423B-A9CD-2A9A0BCE33B1}" presName="sibTrans" presStyleLbl="sibTrans1D1" presStyleIdx="0" presStyleCnt="4"/>
      <dgm:spPr/>
    </dgm:pt>
    <dgm:pt modelId="{D6F82D96-E758-4C5B-BE0D-EA7ABF6F1F25}" type="pres">
      <dgm:prSet presAssocID="{1AC5F1F9-94B1-423B-A9CD-2A9A0BCE33B1}" presName="connectorText" presStyleLbl="sibTrans1D1" presStyleIdx="0" presStyleCnt="4"/>
      <dgm:spPr/>
    </dgm:pt>
    <dgm:pt modelId="{EEABAF10-A821-48FD-B689-755577224AA9}" type="pres">
      <dgm:prSet presAssocID="{D71CD883-EDD3-4564-B321-1B410B32D381}" presName="node" presStyleLbl="node1" presStyleIdx="1" presStyleCnt="5">
        <dgm:presLayoutVars>
          <dgm:bulletEnabled val="1"/>
        </dgm:presLayoutVars>
      </dgm:prSet>
      <dgm:spPr/>
    </dgm:pt>
    <dgm:pt modelId="{FE452364-8C02-47DA-AC45-C190E4132F50}" type="pres">
      <dgm:prSet presAssocID="{BA419FBB-77B1-4677-9D4F-7B2498B968DD}" presName="sibTrans" presStyleLbl="sibTrans1D1" presStyleIdx="1" presStyleCnt="4"/>
      <dgm:spPr/>
    </dgm:pt>
    <dgm:pt modelId="{298FE9E0-512D-4577-AF2B-60FCFDBA94C3}" type="pres">
      <dgm:prSet presAssocID="{BA419FBB-77B1-4677-9D4F-7B2498B968DD}" presName="connectorText" presStyleLbl="sibTrans1D1" presStyleIdx="1" presStyleCnt="4"/>
      <dgm:spPr/>
    </dgm:pt>
    <dgm:pt modelId="{C55EAA73-9F44-42D0-8B5A-F59384ADE2CC}" type="pres">
      <dgm:prSet presAssocID="{4D4ED281-9135-4447-840E-E5B45843AAD5}" presName="node" presStyleLbl="node1" presStyleIdx="2" presStyleCnt="5">
        <dgm:presLayoutVars>
          <dgm:bulletEnabled val="1"/>
        </dgm:presLayoutVars>
      </dgm:prSet>
      <dgm:spPr/>
    </dgm:pt>
    <dgm:pt modelId="{F7A414B6-E513-4925-967A-A5EAC0C5EB89}" type="pres">
      <dgm:prSet presAssocID="{665B1A79-4A72-458D-8AEF-BD0F32653F12}" presName="sibTrans" presStyleLbl="sibTrans1D1" presStyleIdx="2" presStyleCnt="4"/>
      <dgm:spPr/>
    </dgm:pt>
    <dgm:pt modelId="{2FCF7BDA-4270-467F-AC94-50A350D279EE}" type="pres">
      <dgm:prSet presAssocID="{665B1A79-4A72-458D-8AEF-BD0F32653F12}" presName="connectorText" presStyleLbl="sibTrans1D1" presStyleIdx="2" presStyleCnt="4"/>
      <dgm:spPr/>
    </dgm:pt>
    <dgm:pt modelId="{0327C121-F88D-4FD8-B940-32160F8E8406}" type="pres">
      <dgm:prSet presAssocID="{BB1628AB-CB04-4151-BB19-C1A2430019CF}" presName="node" presStyleLbl="node1" presStyleIdx="3" presStyleCnt="5">
        <dgm:presLayoutVars>
          <dgm:bulletEnabled val="1"/>
        </dgm:presLayoutVars>
      </dgm:prSet>
      <dgm:spPr/>
    </dgm:pt>
    <dgm:pt modelId="{81F8B289-2397-4F18-B913-F07818A4DA48}" type="pres">
      <dgm:prSet presAssocID="{28B1A77C-D0D7-4BD9-A177-15EFD6C28367}" presName="sibTrans" presStyleLbl="sibTrans1D1" presStyleIdx="3" presStyleCnt="4"/>
      <dgm:spPr/>
    </dgm:pt>
    <dgm:pt modelId="{7569AB4C-7002-4B92-BE64-1057252688DB}" type="pres">
      <dgm:prSet presAssocID="{28B1A77C-D0D7-4BD9-A177-15EFD6C28367}" presName="connectorText" presStyleLbl="sibTrans1D1" presStyleIdx="3" presStyleCnt="4"/>
      <dgm:spPr/>
    </dgm:pt>
    <dgm:pt modelId="{3CC005F1-4FF6-4B06-9120-30D6BA3DBD5E}" type="pres">
      <dgm:prSet presAssocID="{DCD75511-13A2-4E96-BC83-EE5320B3F068}" presName="node" presStyleLbl="node1" presStyleIdx="4" presStyleCnt="5">
        <dgm:presLayoutVars>
          <dgm:bulletEnabled val="1"/>
        </dgm:presLayoutVars>
      </dgm:prSet>
      <dgm:spPr/>
    </dgm:pt>
  </dgm:ptLst>
  <dgm:cxnLst>
    <dgm:cxn modelId="{A9740C0C-9F26-4BC1-98A8-61FA63318DFB}" type="presOf" srcId="{4D4ED281-9135-4447-840E-E5B45843AAD5}" destId="{C55EAA73-9F44-42D0-8B5A-F59384ADE2CC}" srcOrd="0" destOrd="0" presId="urn:microsoft.com/office/officeart/2005/8/layout/bProcess3"/>
    <dgm:cxn modelId="{927E2A26-2F85-4ADA-9AC1-A88A5D6AF6E2}" type="presOf" srcId="{665B1A79-4A72-458D-8AEF-BD0F32653F12}" destId="{2FCF7BDA-4270-467F-AC94-50A350D279EE}" srcOrd="1" destOrd="0" presId="urn:microsoft.com/office/officeart/2005/8/layout/bProcess3"/>
    <dgm:cxn modelId="{ECBAD228-F2A9-4853-A8C7-20BE33991802}" srcId="{341E8C2B-0AE9-44C7-9DAD-E671542EB26D}" destId="{BB1628AB-CB04-4151-BB19-C1A2430019CF}" srcOrd="3" destOrd="0" parTransId="{1D08C79B-7731-4CED-B418-0FF5FBD18436}" sibTransId="{28B1A77C-D0D7-4BD9-A177-15EFD6C28367}"/>
    <dgm:cxn modelId="{626F972B-DDE4-4191-A9EE-BD90F0BC4E5E}" type="presOf" srcId="{341E8C2B-0AE9-44C7-9DAD-E671542EB26D}" destId="{708F8F10-2729-4669-A900-25694DD1EC83}" srcOrd="0" destOrd="0" presId="urn:microsoft.com/office/officeart/2005/8/layout/bProcess3"/>
    <dgm:cxn modelId="{3A33022D-EDA7-477D-8E11-70C80F45C6F6}" srcId="{341E8C2B-0AE9-44C7-9DAD-E671542EB26D}" destId="{DCD75511-13A2-4E96-BC83-EE5320B3F068}" srcOrd="4" destOrd="0" parTransId="{A2F7D960-103F-4B2D-AE33-0B906A08B499}" sibTransId="{D820AABB-030E-4E02-91D8-00A483BB2F3C}"/>
    <dgm:cxn modelId="{E17AF030-7796-4358-83F6-5BA9CC9283CF}" srcId="{341E8C2B-0AE9-44C7-9DAD-E671542EB26D}" destId="{C50BD2CD-B1AA-4155-B96B-8D9466C2A188}" srcOrd="0" destOrd="0" parTransId="{9F7DCDF7-CE26-4CE7-8774-3AB39CAF6CBC}" sibTransId="{1AC5F1F9-94B1-423B-A9CD-2A9A0BCE33B1}"/>
    <dgm:cxn modelId="{BF835A32-43C3-4E9B-B658-C6E522D44A89}" type="presOf" srcId="{DCD75511-13A2-4E96-BC83-EE5320B3F068}" destId="{3CC005F1-4FF6-4B06-9120-30D6BA3DBD5E}" srcOrd="0" destOrd="0" presId="urn:microsoft.com/office/officeart/2005/8/layout/bProcess3"/>
    <dgm:cxn modelId="{8394F137-7F57-45C1-A971-1F8BF7B869A5}" type="presOf" srcId="{BA419FBB-77B1-4677-9D4F-7B2498B968DD}" destId="{FE452364-8C02-47DA-AC45-C190E4132F50}" srcOrd="0" destOrd="0" presId="urn:microsoft.com/office/officeart/2005/8/layout/bProcess3"/>
    <dgm:cxn modelId="{94629E67-D846-400B-8923-1BBB19866746}" srcId="{341E8C2B-0AE9-44C7-9DAD-E671542EB26D}" destId="{4D4ED281-9135-4447-840E-E5B45843AAD5}" srcOrd="2" destOrd="0" parTransId="{7C801906-4F1D-406B-BB50-B4632B60237F}" sibTransId="{665B1A79-4A72-458D-8AEF-BD0F32653F12}"/>
    <dgm:cxn modelId="{23ADEE6A-F2AF-47E3-8ED3-AB3982A84DB1}" type="presOf" srcId="{665B1A79-4A72-458D-8AEF-BD0F32653F12}" destId="{F7A414B6-E513-4925-967A-A5EAC0C5EB89}" srcOrd="0" destOrd="0" presId="urn:microsoft.com/office/officeart/2005/8/layout/bProcess3"/>
    <dgm:cxn modelId="{573BE381-CC7F-457B-A979-4037AD939CA6}" srcId="{341E8C2B-0AE9-44C7-9DAD-E671542EB26D}" destId="{D71CD883-EDD3-4564-B321-1B410B32D381}" srcOrd="1" destOrd="0" parTransId="{E1C60DAB-D423-4596-AA0A-ED38C678F05F}" sibTransId="{BA419FBB-77B1-4677-9D4F-7B2498B968DD}"/>
    <dgm:cxn modelId="{A62636A0-E116-441E-9FBE-A7717EE49B71}" type="presOf" srcId="{BA419FBB-77B1-4677-9D4F-7B2498B968DD}" destId="{298FE9E0-512D-4577-AF2B-60FCFDBA94C3}" srcOrd="1" destOrd="0" presId="urn:microsoft.com/office/officeart/2005/8/layout/bProcess3"/>
    <dgm:cxn modelId="{A0ADF3A1-986B-4999-9DA9-2182A5C0093D}" type="presOf" srcId="{C50BD2CD-B1AA-4155-B96B-8D9466C2A188}" destId="{010F80FD-FC2C-4971-8148-1BF4E726F7DF}" srcOrd="0" destOrd="0" presId="urn:microsoft.com/office/officeart/2005/8/layout/bProcess3"/>
    <dgm:cxn modelId="{19AB25A7-8364-4B10-B172-1198FD82FA0C}" type="presOf" srcId="{D71CD883-EDD3-4564-B321-1B410B32D381}" destId="{EEABAF10-A821-48FD-B689-755577224AA9}" srcOrd="0" destOrd="0" presId="urn:microsoft.com/office/officeart/2005/8/layout/bProcess3"/>
    <dgm:cxn modelId="{1DB3A0B5-4AED-46AB-A659-43D39A4B00D1}" type="presOf" srcId="{1AC5F1F9-94B1-423B-A9CD-2A9A0BCE33B1}" destId="{D6F82D96-E758-4C5B-BE0D-EA7ABF6F1F25}" srcOrd="1" destOrd="0" presId="urn:microsoft.com/office/officeart/2005/8/layout/bProcess3"/>
    <dgm:cxn modelId="{FBAD4EBD-BABA-4009-961A-24EEA839D621}" type="presOf" srcId="{BB1628AB-CB04-4151-BB19-C1A2430019CF}" destId="{0327C121-F88D-4FD8-B940-32160F8E8406}" srcOrd="0" destOrd="0" presId="urn:microsoft.com/office/officeart/2005/8/layout/bProcess3"/>
    <dgm:cxn modelId="{0B7843C7-379A-4424-AD01-8DB02F10CDDF}" type="presOf" srcId="{28B1A77C-D0D7-4BD9-A177-15EFD6C28367}" destId="{81F8B289-2397-4F18-B913-F07818A4DA48}" srcOrd="0" destOrd="0" presId="urn:microsoft.com/office/officeart/2005/8/layout/bProcess3"/>
    <dgm:cxn modelId="{7ABD95E6-6395-4454-9EA8-62D406A2013A}" type="presOf" srcId="{28B1A77C-D0D7-4BD9-A177-15EFD6C28367}" destId="{7569AB4C-7002-4B92-BE64-1057252688DB}" srcOrd="1" destOrd="0" presId="urn:microsoft.com/office/officeart/2005/8/layout/bProcess3"/>
    <dgm:cxn modelId="{E99A65F9-3B30-4267-96B5-702415E07D19}" type="presOf" srcId="{1AC5F1F9-94B1-423B-A9CD-2A9A0BCE33B1}" destId="{66D2A5CF-10E0-491D-9903-74066FE02418}" srcOrd="0" destOrd="0" presId="urn:microsoft.com/office/officeart/2005/8/layout/bProcess3"/>
    <dgm:cxn modelId="{33693EFF-BCF2-40AE-99FA-0107D6A55335}" type="presParOf" srcId="{708F8F10-2729-4669-A900-25694DD1EC83}" destId="{010F80FD-FC2C-4971-8148-1BF4E726F7DF}" srcOrd="0" destOrd="0" presId="urn:microsoft.com/office/officeart/2005/8/layout/bProcess3"/>
    <dgm:cxn modelId="{5A94AB98-EA82-45CD-AC27-B728A22D6BC6}" type="presParOf" srcId="{708F8F10-2729-4669-A900-25694DD1EC83}" destId="{66D2A5CF-10E0-491D-9903-74066FE02418}" srcOrd="1" destOrd="0" presId="urn:microsoft.com/office/officeart/2005/8/layout/bProcess3"/>
    <dgm:cxn modelId="{9A97A63A-0265-4232-8B06-94190F9D467A}" type="presParOf" srcId="{66D2A5CF-10E0-491D-9903-74066FE02418}" destId="{D6F82D96-E758-4C5B-BE0D-EA7ABF6F1F25}" srcOrd="0" destOrd="0" presId="urn:microsoft.com/office/officeart/2005/8/layout/bProcess3"/>
    <dgm:cxn modelId="{D7AA855C-A567-486F-911C-21F06975259F}" type="presParOf" srcId="{708F8F10-2729-4669-A900-25694DD1EC83}" destId="{EEABAF10-A821-48FD-B689-755577224AA9}" srcOrd="2" destOrd="0" presId="urn:microsoft.com/office/officeart/2005/8/layout/bProcess3"/>
    <dgm:cxn modelId="{C36CA07E-F5F4-4758-840E-9E1E0C0FE063}" type="presParOf" srcId="{708F8F10-2729-4669-A900-25694DD1EC83}" destId="{FE452364-8C02-47DA-AC45-C190E4132F50}" srcOrd="3" destOrd="0" presId="urn:microsoft.com/office/officeart/2005/8/layout/bProcess3"/>
    <dgm:cxn modelId="{D3DB2A12-65CC-4ED5-A8C6-88AC5060FBC4}" type="presParOf" srcId="{FE452364-8C02-47DA-AC45-C190E4132F50}" destId="{298FE9E0-512D-4577-AF2B-60FCFDBA94C3}" srcOrd="0" destOrd="0" presId="urn:microsoft.com/office/officeart/2005/8/layout/bProcess3"/>
    <dgm:cxn modelId="{B0F22B87-3541-4BB3-B621-4EB5B93E79F0}" type="presParOf" srcId="{708F8F10-2729-4669-A900-25694DD1EC83}" destId="{C55EAA73-9F44-42D0-8B5A-F59384ADE2CC}" srcOrd="4" destOrd="0" presId="urn:microsoft.com/office/officeart/2005/8/layout/bProcess3"/>
    <dgm:cxn modelId="{C5AB3667-D8EB-4DD6-92D1-5049362BC0BC}" type="presParOf" srcId="{708F8F10-2729-4669-A900-25694DD1EC83}" destId="{F7A414B6-E513-4925-967A-A5EAC0C5EB89}" srcOrd="5" destOrd="0" presId="urn:microsoft.com/office/officeart/2005/8/layout/bProcess3"/>
    <dgm:cxn modelId="{A3696ED8-69F9-4A49-B4C7-942CA4D3BA9E}" type="presParOf" srcId="{F7A414B6-E513-4925-967A-A5EAC0C5EB89}" destId="{2FCF7BDA-4270-467F-AC94-50A350D279EE}" srcOrd="0" destOrd="0" presId="urn:microsoft.com/office/officeart/2005/8/layout/bProcess3"/>
    <dgm:cxn modelId="{FB05F2A7-9EDC-4487-A1E9-E16C275CE905}" type="presParOf" srcId="{708F8F10-2729-4669-A900-25694DD1EC83}" destId="{0327C121-F88D-4FD8-B940-32160F8E8406}" srcOrd="6" destOrd="0" presId="urn:microsoft.com/office/officeart/2005/8/layout/bProcess3"/>
    <dgm:cxn modelId="{900D1C6B-4415-48E6-8326-6A9F16A45307}" type="presParOf" srcId="{708F8F10-2729-4669-A900-25694DD1EC83}" destId="{81F8B289-2397-4F18-B913-F07818A4DA48}" srcOrd="7" destOrd="0" presId="urn:microsoft.com/office/officeart/2005/8/layout/bProcess3"/>
    <dgm:cxn modelId="{8494347E-574F-44D8-A6E7-B180100F796B}" type="presParOf" srcId="{81F8B289-2397-4F18-B913-F07818A4DA48}" destId="{7569AB4C-7002-4B92-BE64-1057252688DB}" srcOrd="0" destOrd="0" presId="urn:microsoft.com/office/officeart/2005/8/layout/bProcess3"/>
    <dgm:cxn modelId="{CA0998BF-CD1D-4772-B4B6-0571508D2D4B}" type="presParOf" srcId="{708F8F10-2729-4669-A900-25694DD1EC83}" destId="{3CC005F1-4FF6-4B06-9120-30D6BA3DBD5E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1E8C2B-0AE9-44C7-9DAD-E671542EB26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C50BD2CD-B1AA-4155-B96B-8D9466C2A188}">
      <dgm:prSet phldrT="[Texto]"/>
      <dgm:spPr/>
      <dgm:t>
        <a:bodyPr/>
        <a:lstStyle/>
        <a:p>
          <a:r>
            <a:rPr lang="en-US" dirty="0"/>
            <a:t>Explored data to determine the label for training supervised models </a:t>
          </a:r>
          <a:endParaRPr lang="es-CL" dirty="0"/>
        </a:p>
      </dgm:t>
    </dgm:pt>
    <dgm:pt modelId="{9F7DCDF7-CE26-4CE7-8774-3AB39CAF6CBC}" type="parTrans" cxnId="{E17AF030-7796-4358-83F6-5BA9CC9283CF}">
      <dgm:prSet/>
      <dgm:spPr/>
      <dgm:t>
        <a:bodyPr/>
        <a:lstStyle/>
        <a:p>
          <a:endParaRPr lang="es-CL"/>
        </a:p>
      </dgm:t>
    </dgm:pt>
    <dgm:pt modelId="{1AC5F1F9-94B1-423B-A9CD-2A9A0BCE33B1}" type="sibTrans" cxnId="{E17AF030-7796-4358-83F6-5BA9CC9283CF}">
      <dgm:prSet/>
      <dgm:spPr/>
      <dgm:t>
        <a:bodyPr/>
        <a:lstStyle/>
        <a:p>
          <a:endParaRPr lang="es-CL"/>
        </a:p>
      </dgm:t>
    </dgm:pt>
    <dgm:pt modelId="{D71CD883-EDD3-4564-B321-1B410B32D381}">
      <dgm:prSet phldrT="[Texto]"/>
      <dgm:spPr/>
      <dgm:t>
        <a:bodyPr/>
        <a:lstStyle/>
        <a:p>
          <a:r>
            <a:rPr lang="en-US" dirty="0"/>
            <a:t>Calculated the number of launches on each site </a:t>
          </a:r>
          <a:endParaRPr lang="es-CL" dirty="0"/>
        </a:p>
      </dgm:t>
    </dgm:pt>
    <dgm:pt modelId="{E1C60DAB-D423-4596-AA0A-ED38C678F05F}" type="parTrans" cxnId="{573BE381-CC7F-457B-A979-4037AD939CA6}">
      <dgm:prSet/>
      <dgm:spPr/>
      <dgm:t>
        <a:bodyPr/>
        <a:lstStyle/>
        <a:p>
          <a:endParaRPr lang="es-CL"/>
        </a:p>
      </dgm:t>
    </dgm:pt>
    <dgm:pt modelId="{BA419FBB-77B1-4677-9D4F-7B2498B968DD}" type="sibTrans" cxnId="{573BE381-CC7F-457B-A979-4037AD939CA6}">
      <dgm:prSet/>
      <dgm:spPr/>
      <dgm:t>
        <a:bodyPr/>
        <a:lstStyle/>
        <a:p>
          <a:endParaRPr lang="es-CL"/>
        </a:p>
      </dgm:t>
    </dgm:pt>
    <dgm:pt modelId="{4D4ED281-9135-4447-840E-E5B45843AAD5}">
      <dgm:prSet phldrT="[Texto]"/>
      <dgm:spPr/>
      <dgm:t>
        <a:bodyPr/>
        <a:lstStyle/>
        <a:p>
          <a:r>
            <a:rPr lang="en-US" dirty="0"/>
            <a:t>Calculated the number and occurrence of each orbit </a:t>
          </a:r>
          <a:endParaRPr lang="es-CL" dirty="0"/>
        </a:p>
      </dgm:t>
    </dgm:pt>
    <dgm:pt modelId="{7C801906-4F1D-406B-BB50-B4632B60237F}" type="parTrans" cxnId="{94629E67-D846-400B-8923-1BBB19866746}">
      <dgm:prSet/>
      <dgm:spPr/>
      <dgm:t>
        <a:bodyPr/>
        <a:lstStyle/>
        <a:p>
          <a:endParaRPr lang="es-CL"/>
        </a:p>
      </dgm:t>
    </dgm:pt>
    <dgm:pt modelId="{665B1A79-4A72-458D-8AEF-BD0F32653F12}" type="sibTrans" cxnId="{94629E67-D846-400B-8923-1BBB19866746}">
      <dgm:prSet/>
      <dgm:spPr/>
      <dgm:t>
        <a:bodyPr/>
        <a:lstStyle/>
        <a:p>
          <a:endParaRPr lang="es-CL"/>
        </a:p>
      </dgm:t>
    </dgm:pt>
    <dgm:pt modelId="{BB1628AB-CB04-4151-BB19-C1A2430019CF}">
      <dgm:prSet phldrT="[Texto]"/>
      <dgm:spPr/>
      <dgm:t>
        <a:bodyPr/>
        <a:lstStyle/>
        <a:p>
          <a:r>
            <a:rPr lang="en-US" dirty="0"/>
            <a:t>Training label: 'Class’ </a:t>
          </a:r>
          <a:endParaRPr lang="es-CL" dirty="0"/>
        </a:p>
      </dgm:t>
    </dgm:pt>
    <dgm:pt modelId="{1D08C79B-7731-4CED-B418-0FF5FBD18436}" type="parTrans" cxnId="{ECBAD228-F2A9-4853-A8C7-20BE33991802}">
      <dgm:prSet/>
      <dgm:spPr/>
      <dgm:t>
        <a:bodyPr/>
        <a:lstStyle/>
        <a:p>
          <a:endParaRPr lang="es-CL"/>
        </a:p>
      </dgm:t>
    </dgm:pt>
    <dgm:pt modelId="{28B1A77C-D0D7-4BD9-A177-15EFD6C28367}" type="sibTrans" cxnId="{ECBAD228-F2A9-4853-A8C7-20BE33991802}">
      <dgm:prSet/>
      <dgm:spPr/>
      <dgm:t>
        <a:bodyPr/>
        <a:lstStyle/>
        <a:p>
          <a:endParaRPr lang="es-CL"/>
        </a:p>
      </dgm:t>
    </dgm:pt>
    <dgm:pt modelId="{DCD75511-13A2-4E96-BC83-EE5320B3F068}">
      <dgm:prSet/>
      <dgm:spPr/>
      <dgm:t>
        <a:bodyPr/>
        <a:lstStyle/>
        <a:p>
          <a:r>
            <a:rPr lang="en-US" dirty="0"/>
            <a:t>Calculated the number and occurrence of mission outcome per orbit type </a:t>
          </a:r>
        </a:p>
      </dgm:t>
    </dgm:pt>
    <dgm:pt modelId="{A2F7D960-103F-4B2D-AE33-0B906A08B499}" type="parTrans" cxnId="{3A33022D-EDA7-477D-8E11-70C80F45C6F6}">
      <dgm:prSet/>
      <dgm:spPr/>
      <dgm:t>
        <a:bodyPr/>
        <a:lstStyle/>
        <a:p>
          <a:endParaRPr lang="es-CL"/>
        </a:p>
      </dgm:t>
    </dgm:pt>
    <dgm:pt modelId="{D820AABB-030E-4E02-91D8-00A483BB2F3C}" type="sibTrans" cxnId="{3A33022D-EDA7-477D-8E11-70C80F45C6F6}">
      <dgm:prSet/>
      <dgm:spPr/>
      <dgm:t>
        <a:bodyPr/>
        <a:lstStyle/>
        <a:p>
          <a:endParaRPr lang="es-CL"/>
        </a:p>
      </dgm:t>
    </dgm:pt>
    <dgm:pt modelId="{31D147E1-F8DC-4C9A-A79E-4508865B3301}">
      <dgm:prSet/>
      <dgm:spPr/>
      <dgm:t>
        <a:bodyPr/>
        <a:lstStyle/>
        <a:p>
          <a:r>
            <a:rPr lang="en-US"/>
            <a:t>Created a landing outcome training label from 'Outcome' column </a:t>
          </a:r>
          <a:endParaRPr lang="es-CL"/>
        </a:p>
      </dgm:t>
    </dgm:pt>
    <dgm:pt modelId="{47E522CF-25CD-4095-904A-1EEC8B3A375A}" type="parTrans" cxnId="{43481264-7DCC-4840-A9AA-EDA27987CE16}">
      <dgm:prSet/>
      <dgm:spPr/>
      <dgm:t>
        <a:bodyPr/>
        <a:lstStyle/>
        <a:p>
          <a:endParaRPr lang="es-CL"/>
        </a:p>
      </dgm:t>
    </dgm:pt>
    <dgm:pt modelId="{ADA74386-65C9-4304-B33B-429ED0274483}" type="sibTrans" cxnId="{43481264-7DCC-4840-A9AA-EDA27987CE16}">
      <dgm:prSet/>
      <dgm:spPr/>
      <dgm:t>
        <a:bodyPr/>
        <a:lstStyle/>
        <a:p>
          <a:endParaRPr lang="es-CL"/>
        </a:p>
      </dgm:t>
    </dgm:pt>
    <dgm:pt modelId="{708F8F10-2729-4669-A900-25694DD1EC83}" type="pres">
      <dgm:prSet presAssocID="{341E8C2B-0AE9-44C7-9DAD-E671542EB26D}" presName="Name0" presStyleCnt="0">
        <dgm:presLayoutVars>
          <dgm:dir/>
          <dgm:resizeHandles val="exact"/>
        </dgm:presLayoutVars>
      </dgm:prSet>
      <dgm:spPr/>
    </dgm:pt>
    <dgm:pt modelId="{010F80FD-FC2C-4971-8148-1BF4E726F7DF}" type="pres">
      <dgm:prSet presAssocID="{C50BD2CD-B1AA-4155-B96B-8D9466C2A188}" presName="node" presStyleLbl="node1" presStyleIdx="0" presStyleCnt="6" custLinFactNeighborX="-854" custLinFactNeighborY="-35">
        <dgm:presLayoutVars>
          <dgm:bulletEnabled val="1"/>
        </dgm:presLayoutVars>
      </dgm:prSet>
      <dgm:spPr/>
    </dgm:pt>
    <dgm:pt modelId="{66D2A5CF-10E0-491D-9903-74066FE02418}" type="pres">
      <dgm:prSet presAssocID="{1AC5F1F9-94B1-423B-A9CD-2A9A0BCE33B1}" presName="sibTrans" presStyleLbl="sibTrans1D1" presStyleIdx="0" presStyleCnt="5"/>
      <dgm:spPr/>
    </dgm:pt>
    <dgm:pt modelId="{D6F82D96-E758-4C5B-BE0D-EA7ABF6F1F25}" type="pres">
      <dgm:prSet presAssocID="{1AC5F1F9-94B1-423B-A9CD-2A9A0BCE33B1}" presName="connectorText" presStyleLbl="sibTrans1D1" presStyleIdx="0" presStyleCnt="5"/>
      <dgm:spPr/>
    </dgm:pt>
    <dgm:pt modelId="{EEABAF10-A821-48FD-B689-755577224AA9}" type="pres">
      <dgm:prSet presAssocID="{D71CD883-EDD3-4564-B321-1B410B32D381}" presName="node" presStyleLbl="node1" presStyleIdx="1" presStyleCnt="6">
        <dgm:presLayoutVars>
          <dgm:bulletEnabled val="1"/>
        </dgm:presLayoutVars>
      </dgm:prSet>
      <dgm:spPr/>
    </dgm:pt>
    <dgm:pt modelId="{FE452364-8C02-47DA-AC45-C190E4132F50}" type="pres">
      <dgm:prSet presAssocID="{BA419FBB-77B1-4677-9D4F-7B2498B968DD}" presName="sibTrans" presStyleLbl="sibTrans1D1" presStyleIdx="1" presStyleCnt="5"/>
      <dgm:spPr/>
    </dgm:pt>
    <dgm:pt modelId="{298FE9E0-512D-4577-AF2B-60FCFDBA94C3}" type="pres">
      <dgm:prSet presAssocID="{BA419FBB-77B1-4677-9D4F-7B2498B968DD}" presName="connectorText" presStyleLbl="sibTrans1D1" presStyleIdx="1" presStyleCnt="5"/>
      <dgm:spPr/>
    </dgm:pt>
    <dgm:pt modelId="{C55EAA73-9F44-42D0-8B5A-F59384ADE2CC}" type="pres">
      <dgm:prSet presAssocID="{4D4ED281-9135-4447-840E-E5B45843AAD5}" presName="node" presStyleLbl="node1" presStyleIdx="2" presStyleCnt="6">
        <dgm:presLayoutVars>
          <dgm:bulletEnabled val="1"/>
        </dgm:presLayoutVars>
      </dgm:prSet>
      <dgm:spPr/>
    </dgm:pt>
    <dgm:pt modelId="{F7A414B6-E513-4925-967A-A5EAC0C5EB89}" type="pres">
      <dgm:prSet presAssocID="{665B1A79-4A72-458D-8AEF-BD0F32653F12}" presName="sibTrans" presStyleLbl="sibTrans1D1" presStyleIdx="2" presStyleCnt="5"/>
      <dgm:spPr/>
    </dgm:pt>
    <dgm:pt modelId="{2FCF7BDA-4270-467F-AC94-50A350D279EE}" type="pres">
      <dgm:prSet presAssocID="{665B1A79-4A72-458D-8AEF-BD0F32653F12}" presName="connectorText" presStyleLbl="sibTrans1D1" presStyleIdx="2" presStyleCnt="5"/>
      <dgm:spPr/>
    </dgm:pt>
    <dgm:pt modelId="{0327C121-F88D-4FD8-B940-32160F8E8406}" type="pres">
      <dgm:prSet presAssocID="{BB1628AB-CB04-4151-BB19-C1A2430019CF}" presName="node" presStyleLbl="node1" presStyleIdx="3" presStyleCnt="6">
        <dgm:presLayoutVars>
          <dgm:bulletEnabled val="1"/>
        </dgm:presLayoutVars>
      </dgm:prSet>
      <dgm:spPr/>
    </dgm:pt>
    <dgm:pt modelId="{81F8B289-2397-4F18-B913-F07818A4DA48}" type="pres">
      <dgm:prSet presAssocID="{28B1A77C-D0D7-4BD9-A177-15EFD6C28367}" presName="sibTrans" presStyleLbl="sibTrans1D1" presStyleIdx="3" presStyleCnt="5"/>
      <dgm:spPr/>
    </dgm:pt>
    <dgm:pt modelId="{7569AB4C-7002-4B92-BE64-1057252688DB}" type="pres">
      <dgm:prSet presAssocID="{28B1A77C-D0D7-4BD9-A177-15EFD6C28367}" presName="connectorText" presStyleLbl="sibTrans1D1" presStyleIdx="3" presStyleCnt="5"/>
      <dgm:spPr/>
    </dgm:pt>
    <dgm:pt modelId="{3CC005F1-4FF6-4B06-9120-30D6BA3DBD5E}" type="pres">
      <dgm:prSet presAssocID="{DCD75511-13A2-4E96-BC83-EE5320B3F068}" presName="node" presStyleLbl="node1" presStyleIdx="4" presStyleCnt="6">
        <dgm:presLayoutVars>
          <dgm:bulletEnabled val="1"/>
        </dgm:presLayoutVars>
      </dgm:prSet>
      <dgm:spPr/>
    </dgm:pt>
    <dgm:pt modelId="{5C6F8FFE-2A25-4C35-875A-A687ADFC139E}" type="pres">
      <dgm:prSet presAssocID="{D820AABB-030E-4E02-91D8-00A483BB2F3C}" presName="sibTrans" presStyleLbl="sibTrans1D1" presStyleIdx="4" presStyleCnt="5"/>
      <dgm:spPr/>
    </dgm:pt>
    <dgm:pt modelId="{60DD35A7-3DA7-492E-9EE9-5470F4FE17CE}" type="pres">
      <dgm:prSet presAssocID="{D820AABB-030E-4E02-91D8-00A483BB2F3C}" presName="connectorText" presStyleLbl="sibTrans1D1" presStyleIdx="4" presStyleCnt="5"/>
      <dgm:spPr/>
    </dgm:pt>
    <dgm:pt modelId="{CBB089D4-85E6-4999-805E-DE48D69ADB74}" type="pres">
      <dgm:prSet presAssocID="{31D147E1-F8DC-4C9A-A79E-4508865B3301}" presName="node" presStyleLbl="node1" presStyleIdx="5" presStyleCnt="6">
        <dgm:presLayoutVars>
          <dgm:bulletEnabled val="1"/>
        </dgm:presLayoutVars>
      </dgm:prSet>
      <dgm:spPr/>
    </dgm:pt>
  </dgm:ptLst>
  <dgm:cxnLst>
    <dgm:cxn modelId="{37C7590A-036A-4CDE-B852-0A6F2D7D8C36}" type="presOf" srcId="{D820AABB-030E-4E02-91D8-00A483BB2F3C}" destId="{60DD35A7-3DA7-492E-9EE9-5470F4FE17CE}" srcOrd="1" destOrd="0" presId="urn:microsoft.com/office/officeart/2005/8/layout/bProcess3"/>
    <dgm:cxn modelId="{A9740C0C-9F26-4BC1-98A8-61FA63318DFB}" type="presOf" srcId="{4D4ED281-9135-4447-840E-E5B45843AAD5}" destId="{C55EAA73-9F44-42D0-8B5A-F59384ADE2CC}" srcOrd="0" destOrd="0" presId="urn:microsoft.com/office/officeart/2005/8/layout/bProcess3"/>
    <dgm:cxn modelId="{927E2A26-2F85-4ADA-9AC1-A88A5D6AF6E2}" type="presOf" srcId="{665B1A79-4A72-458D-8AEF-BD0F32653F12}" destId="{2FCF7BDA-4270-467F-AC94-50A350D279EE}" srcOrd="1" destOrd="0" presId="urn:microsoft.com/office/officeart/2005/8/layout/bProcess3"/>
    <dgm:cxn modelId="{ECBAD228-F2A9-4853-A8C7-20BE33991802}" srcId="{341E8C2B-0AE9-44C7-9DAD-E671542EB26D}" destId="{BB1628AB-CB04-4151-BB19-C1A2430019CF}" srcOrd="3" destOrd="0" parTransId="{1D08C79B-7731-4CED-B418-0FF5FBD18436}" sibTransId="{28B1A77C-D0D7-4BD9-A177-15EFD6C28367}"/>
    <dgm:cxn modelId="{626F972B-DDE4-4191-A9EE-BD90F0BC4E5E}" type="presOf" srcId="{341E8C2B-0AE9-44C7-9DAD-E671542EB26D}" destId="{708F8F10-2729-4669-A900-25694DD1EC83}" srcOrd="0" destOrd="0" presId="urn:microsoft.com/office/officeart/2005/8/layout/bProcess3"/>
    <dgm:cxn modelId="{3A33022D-EDA7-477D-8E11-70C80F45C6F6}" srcId="{341E8C2B-0AE9-44C7-9DAD-E671542EB26D}" destId="{DCD75511-13A2-4E96-BC83-EE5320B3F068}" srcOrd="4" destOrd="0" parTransId="{A2F7D960-103F-4B2D-AE33-0B906A08B499}" sibTransId="{D820AABB-030E-4E02-91D8-00A483BB2F3C}"/>
    <dgm:cxn modelId="{E17AF030-7796-4358-83F6-5BA9CC9283CF}" srcId="{341E8C2B-0AE9-44C7-9DAD-E671542EB26D}" destId="{C50BD2CD-B1AA-4155-B96B-8D9466C2A188}" srcOrd="0" destOrd="0" parTransId="{9F7DCDF7-CE26-4CE7-8774-3AB39CAF6CBC}" sibTransId="{1AC5F1F9-94B1-423B-A9CD-2A9A0BCE33B1}"/>
    <dgm:cxn modelId="{BF835A32-43C3-4E9B-B658-C6E522D44A89}" type="presOf" srcId="{DCD75511-13A2-4E96-BC83-EE5320B3F068}" destId="{3CC005F1-4FF6-4B06-9120-30D6BA3DBD5E}" srcOrd="0" destOrd="0" presId="urn:microsoft.com/office/officeart/2005/8/layout/bProcess3"/>
    <dgm:cxn modelId="{8394F137-7F57-45C1-A971-1F8BF7B869A5}" type="presOf" srcId="{BA419FBB-77B1-4677-9D4F-7B2498B968DD}" destId="{FE452364-8C02-47DA-AC45-C190E4132F50}" srcOrd="0" destOrd="0" presId="urn:microsoft.com/office/officeart/2005/8/layout/bProcess3"/>
    <dgm:cxn modelId="{43481264-7DCC-4840-A9AA-EDA27987CE16}" srcId="{341E8C2B-0AE9-44C7-9DAD-E671542EB26D}" destId="{31D147E1-F8DC-4C9A-A79E-4508865B3301}" srcOrd="5" destOrd="0" parTransId="{47E522CF-25CD-4095-904A-1EEC8B3A375A}" sibTransId="{ADA74386-65C9-4304-B33B-429ED0274483}"/>
    <dgm:cxn modelId="{94629E67-D846-400B-8923-1BBB19866746}" srcId="{341E8C2B-0AE9-44C7-9DAD-E671542EB26D}" destId="{4D4ED281-9135-4447-840E-E5B45843AAD5}" srcOrd="2" destOrd="0" parTransId="{7C801906-4F1D-406B-BB50-B4632B60237F}" sibTransId="{665B1A79-4A72-458D-8AEF-BD0F32653F12}"/>
    <dgm:cxn modelId="{23ADEE6A-F2AF-47E3-8ED3-AB3982A84DB1}" type="presOf" srcId="{665B1A79-4A72-458D-8AEF-BD0F32653F12}" destId="{F7A414B6-E513-4925-967A-A5EAC0C5EB89}" srcOrd="0" destOrd="0" presId="urn:microsoft.com/office/officeart/2005/8/layout/bProcess3"/>
    <dgm:cxn modelId="{0C51A953-09C8-44DE-8C0C-278E12E9FA24}" type="presOf" srcId="{D820AABB-030E-4E02-91D8-00A483BB2F3C}" destId="{5C6F8FFE-2A25-4C35-875A-A687ADFC139E}" srcOrd="0" destOrd="0" presId="urn:microsoft.com/office/officeart/2005/8/layout/bProcess3"/>
    <dgm:cxn modelId="{573BE381-CC7F-457B-A979-4037AD939CA6}" srcId="{341E8C2B-0AE9-44C7-9DAD-E671542EB26D}" destId="{D71CD883-EDD3-4564-B321-1B410B32D381}" srcOrd="1" destOrd="0" parTransId="{E1C60DAB-D423-4596-AA0A-ED38C678F05F}" sibTransId="{BA419FBB-77B1-4677-9D4F-7B2498B968DD}"/>
    <dgm:cxn modelId="{47E7AF84-2F31-4534-9C7A-3AD0A3CE7C62}" type="presOf" srcId="{31D147E1-F8DC-4C9A-A79E-4508865B3301}" destId="{CBB089D4-85E6-4999-805E-DE48D69ADB74}" srcOrd="0" destOrd="0" presId="urn:microsoft.com/office/officeart/2005/8/layout/bProcess3"/>
    <dgm:cxn modelId="{A62636A0-E116-441E-9FBE-A7717EE49B71}" type="presOf" srcId="{BA419FBB-77B1-4677-9D4F-7B2498B968DD}" destId="{298FE9E0-512D-4577-AF2B-60FCFDBA94C3}" srcOrd="1" destOrd="0" presId="urn:microsoft.com/office/officeart/2005/8/layout/bProcess3"/>
    <dgm:cxn modelId="{A0ADF3A1-986B-4999-9DA9-2182A5C0093D}" type="presOf" srcId="{C50BD2CD-B1AA-4155-B96B-8D9466C2A188}" destId="{010F80FD-FC2C-4971-8148-1BF4E726F7DF}" srcOrd="0" destOrd="0" presId="urn:microsoft.com/office/officeart/2005/8/layout/bProcess3"/>
    <dgm:cxn modelId="{19AB25A7-8364-4B10-B172-1198FD82FA0C}" type="presOf" srcId="{D71CD883-EDD3-4564-B321-1B410B32D381}" destId="{EEABAF10-A821-48FD-B689-755577224AA9}" srcOrd="0" destOrd="0" presId="urn:microsoft.com/office/officeart/2005/8/layout/bProcess3"/>
    <dgm:cxn modelId="{1DB3A0B5-4AED-46AB-A659-43D39A4B00D1}" type="presOf" srcId="{1AC5F1F9-94B1-423B-A9CD-2A9A0BCE33B1}" destId="{D6F82D96-E758-4C5B-BE0D-EA7ABF6F1F25}" srcOrd="1" destOrd="0" presId="urn:microsoft.com/office/officeart/2005/8/layout/bProcess3"/>
    <dgm:cxn modelId="{FBAD4EBD-BABA-4009-961A-24EEA839D621}" type="presOf" srcId="{BB1628AB-CB04-4151-BB19-C1A2430019CF}" destId="{0327C121-F88D-4FD8-B940-32160F8E8406}" srcOrd="0" destOrd="0" presId="urn:microsoft.com/office/officeart/2005/8/layout/bProcess3"/>
    <dgm:cxn modelId="{0B7843C7-379A-4424-AD01-8DB02F10CDDF}" type="presOf" srcId="{28B1A77C-D0D7-4BD9-A177-15EFD6C28367}" destId="{81F8B289-2397-4F18-B913-F07818A4DA48}" srcOrd="0" destOrd="0" presId="urn:microsoft.com/office/officeart/2005/8/layout/bProcess3"/>
    <dgm:cxn modelId="{7ABD95E6-6395-4454-9EA8-62D406A2013A}" type="presOf" srcId="{28B1A77C-D0D7-4BD9-A177-15EFD6C28367}" destId="{7569AB4C-7002-4B92-BE64-1057252688DB}" srcOrd="1" destOrd="0" presId="urn:microsoft.com/office/officeart/2005/8/layout/bProcess3"/>
    <dgm:cxn modelId="{E99A65F9-3B30-4267-96B5-702415E07D19}" type="presOf" srcId="{1AC5F1F9-94B1-423B-A9CD-2A9A0BCE33B1}" destId="{66D2A5CF-10E0-491D-9903-74066FE02418}" srcOrd="0" destOrd="0" presId="urn:microsoft.com/office/officeart/2005/8/layout/bProcess3"/>
    <dgm:cxn modelId="{33693EFF-BCF2-40AE-99FA-0107D6A55335}" type="presParOf" srcId="{708F8F10-2729-4669-A900-25694DD1EC83}" destId="{010F80FD-FC2C-4971-8148-1BF4E726F7DF}" srcOrd="0" destOrd="0" presId="urn:microsoft.com/office/officeart/2005/8/layout/bProcess3"/>
    <dgm:cxn modelId="{5A94AB98-EA82-45CD-AC27-B728A22D6BC6}" type="presParOf" srcId="{708F8F10-2729-4669-A900-25694DD1EC83}" destId="{66D2A5CF-10E0-491D-9903-74066FE02418}" srcOrd="1" destOrd="0" presId="urn:microsoft.com/office/officeart/2005/8/layout/bProcess3"/>
    <dgm:cxn modelId="{9A97A63A-0265-4232-8B06-94190F9D467A}" type="presParOf" srcId="{66D2A5CF-10E0-491D-9903-74066FE02418}" destId="{D6F82D96-E758-4C5B-BE0D-EA7ABF6F1F25}" srcOrd="0" destOrd="0" presId="urn:microsoft.com/office/officeart/2005/8/layout/bProcess3"/>
    <dgm:cxn modelId="{D7AA855C-A567-486F-911C-21F06975259F}" type="presParOf" srcId="{708F8F10-2729-4669-A900-25694DD1EC83}" destId="{EEABAF10-A821-48FD-B689-755577224AA9}" srcOrd="2" destOrd="0" presId="urn:microsoft.com/office/officeart/2005/8/layout/bProcess3"/>
    <dgm:cxn modelId="{C36CA07E-F5F4-4758-840E-9E1E0C0FE063}" type="presParOf" srcId="{708F8F10-2729-4669-A900-25694DD1EC83}" destId="{FE452364-8C02-47DA-AC45-C190E4132F50}" srcOrd="3" destOrd="0" presId="urn:microsoft.com/office/officeart/2005/8/layout/bProcess3"/>
    <dgm:cxn modelId="{D3DB2A12-65CC-4ED5-A8C6-88AC5060FBC4}" type="presParOf" srcId="{FE452364-8C02-47DA-AC45-C190E4132F50}" destId="{298FE9E0-512D-4577-AF2B-60FCFDBA94C3}" srcOrd="0" destOrd="0" presId="urn:microsoft.com/office/officeart/2005/8/layout/bProcess3"/>
    <dgm:cxn modelId="{B0F22B87-3541-4BB3-B621-4EB5B93E79F0}" type="presParOf" srcId="{708F8F10-2729-4669-A900-25694DD1EC83}" destId="{C55EAA73-9F44-42D0-8B5A-F59384ADE2CC}" srcOrd="4" destOrd="0" presId="urn:microsoft.com/office/officeart/2005/8/layout/bProcess3"/>
    <dgm:cxn modelId="{C5AB3667-D8EB-4DD6-92D1-5049362BC0BC}" type="presParOf" srcId="{708F8F10-2729-4669-A900-25694DD1EC83}" destId="{F7A414B6-E513-4925-967A-A5EAC0C5EB89}" srcOrd="5" destOrd="0" presId="urn:microsoft.com/office/officeart/2005/8/layout/bProcess3"/>
    <dgm:cxn modelId="{A3696ED8-69F9-4A49-B4C7-942CA4D3BA9E}" type="presParOf" srcId="{F7A414B6-E513-4925-967A-A5EAC0C5EB89}" destId="{2FCF7BDA-4270-467F-AC94-50A350D279EE}" srcOrd="0" destOrd="0" presId="urn:microsoft.com/office/officeart/2005/8/layout/bProcess3"/>
    <dgm:cxn modelId="{FB05F2A7-9EDC-4487-A1E9-E16C275CE905}" type="presParOf" srcId="{708F8F10-2729-4669-A900-25694DD1EC83}" destId="{0327C121-F88D-4FD8-B940-32160F8E8406}" srcOrd="6" destOrd="0" presId="urn:microsoft.com/office/officeart/2005/8/layout/bProcess3"/>
    <dgm:cxn modelId="{900D1C6B-4415-48E6-8326-6A9F16A45307}" type="presParOf" srcId="{708F8F10-2729-4669-A900-25694DD1EC83}" destId="{81F8B289-2397-4F18-B913-F07818A4DA48}" srcOrd="7" destOrd="0" presId="urn:microsoft.com/office/officeart/2005/8/layout/bProcess3"/>
    <dgm:cxn modelId="{8494347E-574F-44D8-A6E7-B180100F796B}" type="presParOf" srcId="{81F8B289-2397-4F18-B913-F07818A4DA48}" destId="{7569AB4C-7002-4B92-BE64-1057252688DB}" srcOrd="0" destOrd="0" presId="urn:microsoft.com/office/officeart/2005/8/layout/bProcess3"/>
    <dgm:cxn modelId="{CA0998BF-CD1D-4772-B4B6-0571508D2D4B}" type="presParOf" srcId="{708F8F10-2729-4669-A900-25694DD1EC83}" destId="{3CC005F1-4FF6-4B06-9120-30D6BA3DBD5E}" srcOrd="8" destOrd="0" presId="urn:microsoft.com/office/officeart/2005/8/layout/bProcess3"/>
    <dgm:cxn modelId="{70BC9303-CB17-4394-9EF1-41FC6FC0B9AC}" type="presParOf" srcId="{708F8F10-2729-4669-A900-25694DD1EC83}" destId="{5C6F8FFE-2A25-4C35-875A-A687ADFC139E}" srcOrd="9" destOrd="0" presId="urn:microsoft.com/office/officeart/2005/8/layout/bProcess3"/>
    <dgm:cxn modelId="{E5283623-F029-4B31-B864-400B4CEA487B}" type="presParOf" srcId="{5C6F8FFE-2A25-4C35-875A-A687ADFC139E}" destId="{60DD35A7-3DA7-492E-9EE9-5470F4FE17CE}" srcOrd="0" destOrd="0" presId="urn:microsoft.com/office/officeart/2005/8/layout/bProcess3"/>
    <dgm:cxn modelId="{CF27065E-B55C-43C0-AFF3-E6C7FE91090F}" type="presParOf" srcId="{708F8F10-2729-4669-A900-25694DD1EC83}" destId="{CBB089D4-85E6-4999-805E-DE48D69ADB74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EDA0E8-FC37-416B-BB05-E839C4F6DF1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FC9CD3B4-B236-4635-A1E8-15858EBA41BE}">
      <dgm:prSet phldrT="[Texto]" custT="1"/>
      <dgm:spPr/>
      <dgm:t>
        <a:bodyPr/>
        <a:lstStyle/>
        <a:p>
          <a:pPr algn="ctr"/>
          <a:r>
            <a:rPr lang="es-CL" sz="2800" dirty="0" err="1"/>
            <a:t>Loaded</a:t>
          </a:r>
          <a:r>
            <a:rPr lang="es-CL" sz="2800" dirty="0"/>
            <a:t> data </a:t>
          </a:r>
          <a:r>
            <a:rPr lang="es-CL" sz="2800" dirty="0" err="1"/>
            <a:t>into</a:t>
          </a:r>
          <a:r>
            <a:rPr lang="es-CL" sz="2800" dirty="0"/>
            <a:t> </a:t>
          </a:r>
          <a:r>
            <a:rPr lang="es-CL" sz="2800" dirty="0" err="1"/>
            <a:t>an</a:t>
          </a:r>
          <a:r>
            <a:rPr lang="es-CL" sz="2800" dirty="0"/>
            <a:t> IBM DB2 </a:t>
          </a:r>
          <a:r>
            <a:rPr lang="es-CL" sz="2800" dirty="0" err="1"/>
            <a:t>Instance</a:t>
          </a:r>
          <a:endParaRPr lang="es-CL" sz="2800" dirty="0"/>
        </a:p>
      </dgm:t>
    </dgm:pt>
    <dgm:pt modelId="{71CCB25E-D953-4A2F-92D6-D9592830ACDC}" type="parTrans" cxnId="{9E65B934-C44B-4767-83E9-5532B25E6124}">
      <dgm:prSet/>
      <dgm:spPr/>
      <dgm:t>
        <a:bodyPr/>
        <a:lstStyle/>
        <a:p>
          <a:endParaRPr lang="es-CL"/>
        </a:p>
      </dgm:t>
    </dgm:pt>
    <dgm:pt modelId="{55047F0B-D17E-47FD-8BDC-67B5C2742AB4}" type="sibTrans" cxnId="{9E65B934-C44B-4767-83E9-5532B25E6124}">
      <dgm:prSet/>
      <dgm:spPr/>
      <dgm:t>
        <a:bodyPr/>
        <a:lstStyle/>
        <a:p>
          <a:endParaRPr lang="es-CL"/>
        </a:p>
      </dgm:t>
    </dgm:pt>
    <dgm:pt modelId="{5DEE2358-201C-4CCD-9691-E0A8C4C69364}">
      <dgm:prSet phldrT="[Texto]" custT="1"/>
      <dgm:spPr/>
      <dgm:t>
        <a:bodyPr/>
        <a:lstStyle/>
        <a:p>
          <a:r>
            <a:rPr lang="es-CL" sz="2800" dirty="0"/>
            <a:t>Run diferente SQL </a:t>
          </a:r>
          <a:r>
            <a:rPr lang="es-CL" sz="2800" dirty="0" err="1"/>
            <a:t>queries</a:t>
          </a:r>
          <a:r>
            <a:rPr lang="es-CL" sz="2800" dirty="0"/>
            <a:t> </a:t>
          </a:r>
          <a:r>
            <a:rPr lang="es-CL" sz="2800" dirty="0" err="1"/>
            <a:t>to</a:t>
          </a:r>
          <a:r>
            <a:rPr lang="es-CL" sz="2800" dirty="0"/>
            <a:t> </a:t>
          </a:r>
          <a:r>
            <a:rPr lang="es-CL" sz="2800" dirty="0" err="1"/>
            <a:t>extract</a:t>
          </a:r>
          <a:r>
            <a:rPr lang="es-CL" sz="2800" dirty="0"/>
            <a:t> </a:t>
          </a:r>
          <a:r>
            <a:rPr lang="es-CL" sz="2800" dirty="0" err="1"/>
            <a:t>information</a:t>
          </a:r>
          <a:r>
            <a:rPr lang="es-CL" sz="2800" dirty="0"/>
            <a:t> </a:t>
          </a:r>
          <a:r>
            <a:rPr lang="es-CL" sz="2800" dirty="0" err="1"/>
            <a:t>about</a:t>
          </a:r>
          <a:r>
            <a:rPr lang="es-CL" sz="2800" dirty="0"/>
            <a:t>:</a:t>
          </a:r>
        </a:p>
      </dgm:t>
    </dgm:pt>
    <dgm:pt modelId="{6354EACC-BE43-456E-BA6F-FF68242FC405}" type="parTrans" cxnId="{3D6138D9-F611-4288-8148-B343B7269629}">
      <dgm:prSet/>
      <dgm:spPr/>
      <dgm:t>
        <a:bodyPr/>
        <a:lstStyle/>
        <a:p>
          <a:endParaRPr lang="es-CL"/>
        </a:p>
      </dgm:t>
    </dgm:pt>
    <dgm:pt modelId="{04035CE0-299F-4D2D-9AEF-46B2D804401A}" type="sibTrans" cxnId="{3D6138D9-F611-4288-8148-B343B7269629}">
      <dgm:prSet/>
      <dgm:spPr/>
      <dgm:t>
        <a:bodyPr/>
        <a:lstStyle/>
        <a:p>
          <a:endParaRPr lang="es-CL"/>
        </a:p>
      </dgm:t>
    </dgm:pt>
    <dgm:pt modelId="{056E4D33-9333-4D52-8098-94ED02A6EF4C}" type="pres">
      <dgm:prSet presAssocID="{67EDA0E8-FC37-416B-BB05-E839C4F6DF1A}" presName="linearFlow" presStyleCnt="0">
        <dgm:presLayoutVars>
          <dgm:resizeHandles val="exact"/>
        </dgm:presLayoutVars>
      </dgm:prSet>
      <dgm:spPr/>
    </dgm:pt>
    <dgm:pt modelId="{2E1E22DE-3A89-477F-A5BC-C4710598B611}" type="pres">
      <dgm:prSet presAssocID="{FC9CD3B4-B236-4635-A1E8-15858EBA41BE}" presName="node" presStyleLbl="node1" presStyleIdx="0" presStyleCnt="2" custScaleX="199157" custScaleY="42097">
        <dgm:presLayoutVars>
          <dgm:bulletEnabled val="1"/>
        </dgm:presLayoutVars>
      </dgm:prSet>
      <dgm:spPr/>
    </dgm:pt>
    <dgm:pt modelId="{29DC101B-0BA8-420A-9382-5EC6CBE0A2B8}" type="pres">
      <dgm:prSet presAssocID="{55047F0B-D17E-47FD-8BDC-67B5C2742AB4}" presName="sibTrans" presStyleLbl="sibTrans2D1" presStyleIdx="0" presStyleCnt="1" custScaleY="57243" custLinFactNeighborY="0"/>
      <dgm:spPr/>
    </dgm:pt>
    <dgm:pt modelId="{9344F7D3-AAE8-4982-8E9A-EA3DC313763B}" type="pres">
      <dgm:prSet presAssocID="{55047F0B-D17E-47FD-8BDC-67B5C2742AB4}" presName="connectorText" presStyleLbl="sibTrans2D1" presStyleIdx="0" presStyleCnt="1"/>
      <dgm:spPr/>
    </dgm:pt>
    <dgm:pt modelId="{614637CF-EE47-4D41-AB1A-8A4D5B7B9012}" type="pres">
      <dgm:prSet presAssocID="{5DEE2358-201C-4CCD-9691-E0A8C4C69364}" presName="node" presStyleLbl="node1" presStyleIdx="1" presStyleCnt="2" custScaleX="201629" custScaleY="67857">
        <dgm:presLayoutVars>
          <dgm:bulletEnabled val="1"/>
        </dgm:presLayoutVars>
      </dgm:prSet>
      <dgm:spPr/>
    </dgm:pt>
  </dgm:ptLst>
  <dgm:cxnLst>
    <dgm:cxn modelId="{A9DA6B04-F73D-454C-B32F-E719C301FEC7}" type="presOf" srcId="{55047F0B-D17E-47FD-8BDC-67B5C2742AB4}" destId="{29DC101B-0BA8-420A-9382-5EC6CBE0A2B8}" srcOrd="0" destOrd="0" presId="urn:microsoft.com/office/officeart/2005/8/layout/process2"/>
    <dgm:cxn modelId="{9E65B934-C44B-4767-83E9-5532B25E6124}" srcId="{67EDA0E8-FC37-416B-BB05-E839C4F6DF1A}" destId="{FC9CD3B4-B236-4635-A1E8-15858EBA41BE}" srcOrd="0" destOrd="0" parTransId="{71CCB25E-D953-4A2F-92D6-D9592830ACDC}" sibTransId="{55047F0B-D17E-47FD-8BDC-67B5C2742AB4}"/>
    <dgm:cxn modelId="{C7FCE161-CAFB-4E4C-AD8F-A04836F3A38C}" type="presOf" srcId="{5DEE2358-201C-4CCD-9691-E0A8C4C69364}" destId="{614637CF-EE47-4D41-AB1A-8A4D5B7B9012}" srcOrd="0" destOrd="0" presId="urn:microsoft.com/office/officeart/2005/8/layout/process2"/>
    <dgm:cxn modelId="{3D6138D9-F611-4288-8148-B343B7269629}" srcId="{67EDA0E8-FC37-416B-BB05-E839C4F6DF1A}" destId="{5DEE2358-201C-4CCD-9691-E0A8C4C69364}" srcOrd="1" destOrd="0" parTransId="{6354EACC-BE43-456E-BA6F-FF68242FC405}" sibTransId="{04035CE0-299F-4D2D-9AEF-46B2D804401A}"/>
    <dgm:cxn modelId="{0A157FE6-C90D-48E9-A229-3EB2AFE85090}" type="presOf" srcId="{FC9CD3B4-B236-4635-A1E8-15858EBA41BE}" destId="{2E1E22DE-3A89-477F-A5BC-C4710598B611}" srcOrd="0" destOrd="0" presId="urn:microsoft.com/office/officeart/2005/8/layout/process2"/>
    <dgm:cxn modelId="{BF0A9DEB-1B20-430C-BD10-DC7D3A5E7AF3}" type="presOf" srcId="{55047F0B-D17E-47FD-8BDC-67B5C2742AB4}" destId="{9344F7D3-AAE8-4982-8E9A-EA3DC313763B}" srcOrd="1" destOrd="0" presId="urn:microsoft.com/office/officeart/2005/8/layout/process2"/>
    <dgm:cxn modelId="{DE9A5DEC-7DC4-43EB-90CA-4047F56AE50C}" type="presOf" srcId="{67EDA0E8-FC37-416B-BB05-E839C4F6DF1A}" destId="{056E4D33-9333-4D52-8098-94ED02A6EF4C}" srcOrd="0" destOrd="0" presId="urn:microsoft.com/office/officeart/2005/8/layout/process2"/>
    <dgm:cxn modelId="{096E04EE-68E1-49F1-9E31-F74DCECC7E54}" type="presParOf" srcId="{056E4D33-9333-4D52-8098-94ED02A6EF4C}" destId="{2E1E22DE-3A89-477F-A5BC-C4710598B611}" srcOrd="0" destOrd="0" presId="urn:microsoft.com/office/officeart/2005/8/layout/process2"/>
    <dgm:cxn modelId="{77C2CD7B-C92E-43A9-9E0B-E8556C9AF79D}" type="presParOf" srcId="{056E4D33-9333-4D52-8098-94ED02A6EF4C}" destId="{29DC101B-0BA8-420A-9382-5EC6CBE0A2B8}" srcOrd="1" destOrd="0" presId="urn:microsoft.com/office/officeart/2005/8/layout/process2"/>
    <dgm:cxn modelId="{BF5CDCA8-2766-4FE3-83C9-7915A671B902}" type="presParOf" srcId="{29DC101B-0BA8-420A-9382-5EC6CBE0A2B8}" destId="{9344F7D3-AAE8-4982-8E9A-EA3DC313763B}" srcOrd="0" destOrd="0" presId="urn:microsoft.com/office/officeart/2005/8/layout/process2"/>
    <dgm:cxn modelId="{552B18DF-E4FB-4A83-A510-86377C9F4405}" type="presParOf" srcId="{056E4D33-9333-4D52-8098-94ED02A6EF4C}" destId="{614637CF-EE47-4D41-AB1A-8A4D5B7B9012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D07A49-D4BF-4432-B615-6EFE8C124213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56B8C1B-4238-4191-95F3-E3BD062611FD}">
      <dgm:prSet phldrT="[Texto]"/>
      <dgm:spPr/>
      <dgm:t>
        <a:bodyPr/>
        <a:lstStyle/>
        <a:p>
          <a:r>
            <a:rPr lang="en-AU" noProof="0" dirty="0"/>
            <a:t>Import</a:t>
          </a:r>
          <a:r>
            <a:rPr lang="es-CL" dirty="0"/>
            <a:t> </a:t>
          </a:r>
          <a:r>
            <a:rPr lang="en-AU" noProof="0" dirty="0"/>
            <a:t>libraries</a:t>
          </a:r>
          <a:r>
            <a:rPr lang="es-CL" dirty="0"/>
            <a:t> and </a:t>
          </a:r>
          <a:r>
            <a:rPr lang="es-CL" dirty="0" err="1"/>
            <a:t>difine</a:t>
          </a:r>
          <a:r>
            <a:rPr lang="es-CL" dirty="0"/>
            <a:t> </a:t>
          </a:r>
          <a:r>
            <a:rPr lang="es-CL" dirty="0" err="1"/>
            <a:t>functions</a:t>
          </a:r>
          <a:r>
            <a:rPr lang="es-CL" dirty="0"/>
            <a:t> </a:t>
          </a:r>
          <a:r>
            <a:rPr lang="es-CL" dirty="0" err="1"/>
            <a:t>to</a:t>
          </a:r>
          <a:r>
            <a:rPr lang="es-CL" dirty="0"/>
            <a:t> </a:t>
          </a:r>
          <a:r>
            <a:rPr lang="es-CL" dirty="0" err="1"/>
            <a:t>create</a:t>
          </a:r>
          <a:r>
            <a:rPr lang="es-CL" dirty="0"/>
            <a:t> </a:t>
          </a:r>
          <a:r>
            <a:rPr lang="es-CL" dirty="0" err="1"/>
            <a:t>confusion</a:t>
          </a:r>
          <a:r>
            <a:rPr lang="es-CL" dirty="0"/>
            <a:t> </a:t>
          </a:r>
          <a:r>
            <a:rPr lang="es-CL" dirty="0" err="1"/>
            <a:t>matrix</a:t>
          </a:r>
          <a:endParaRPr lang="es-CL" dirty="0"/>
        </a:p>
      </dgm:t>
    </dgm:pt>
    <dgm:pt modelId="{F0E2E79D-2850-42CD-9D9F-581792374108}" type="parTrans" cxnId="{FF4C358E-43F8-4492-9CCD-52B4FC0AC8E0}">
      <dgm:prSet/>
      <dgm:spPr/>
      <dgm:t>
        <a:bodyPr/>
        <a:lstStyle/>
        <a:p>
          <a:endParaRPr lang="es-CL"/>
        </a:p>
      </dgm:t>
    </dgm:pt>
    <dgm:pt modelId="{EE94E487-B2BE-4BF2-A309-06A657C85EDD}" type="sibTrans" cxnId="{FF4C358E-43F8-4492-9CCD-52B4FC0AC8E0}">
      <dgm:prSet/>
      <dgm:spPr/>
      <dgm:t>
        <a:bodyPr/>
        <a:lstStyle/>
        <a:p>
          <a:endParaRPr lang="es-CL"/>
        </a:p>
      </dgm:t>
    </dgm:pt>
    <dgm:pt modelId="{3C0170A8-73FE-4F3C-AC01-4B524D129371}">
      <dgm:prSet phldrT="[Texto]"/>
      <dgm:spPr/>
      <dgm:t>
        <a:bodyPr/>
        <a:lstStyle/>
        <a:p>
          <a:r>
            <a:rPr lang="es-CL" dirty="0" err="1"/>
            <a:t>Loaded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</a:t>
          </a:r>
          <a:r>
            <a:rPr lang="es-CL" dirty="0" err="1"/>
            <a:t>daraframe</a:t>
          </a:r>
          <a:r>
            <a:rPr lang="es-CL" dirty="0"/>
            <a:t> </a:t>
          </a:r>
          <a:r>
            <a:rPr lang="es-CL" dirty="0" err="1"/>
            <a:t>created</a:t>
          </a:r>
          <a:r>
            <a:rPr lang="es-CL" dirty="0"/>
            <a:t> </a:t>
          </a:r>
          <a:r>
            <a:rPr lang="es-CL" dirty="0" err="1"/>
            <a:t>during</a:t>
          </a:r>
          <a:r>
            <a:rPr lang="es-CL" dirty="0"/>
            <a:t> data </a:t>
          </a:r>
          <a:r>
            <a:rPr lang="es-CL" dirty="0" err="1"/>
            <a:t>collection</a:t>
          </a:r>
          <a:endParaRPr lang="es-CL" dirty="0"/>
        </a:p>
      </dgm:t>
    </dgm:pt>
    <dgm:pt modelId="{DA961736-EB8B-49EA-8563-B87866344BDB}" type="parTrans" cxnId="{94C09465-A136-4904-B1B4-6FCEEBFB76C1}">
      <dgm:prSet/>
      <dgm:spPr/>
      <dgm:t>
        <a:bodyPr/>
        <a:lstStyle/>
        <a:p>
          <a:endParaRPr lang="es-CL"/>
        </a:p>
      </dgm:t>
    </dgm:pt>
    <dgm:pt modelId="{A4C54761-2324-400A-A14C-584C8507FAA6}" type="sibTrans" cxnId="{94C09465-A136-4904-B1B4-6FCEEBFB76C1}">
      <dgm:prSet/>
      <dgm:spPr/>
      <dgm:t>
        <a:bodyPr/>
        <a:lstStyle/>
        <a:p>
          <a:endParaRPr lang="es-CL"/>
        </a:p>
      </dgm:t>
    </dgm:pt>
    <dgm:pt modelId="{C65DB194-E92B-402F-8D23-910E6E15D52E}">
      <dgm:prSet phldrT="[Texto]"/>
      <dgm:spPr/>
      <dgm:t>
        <a:bodyPr/>
        <a:lstStyle/>
        <a:p>
          <a:r>
            <a:rPr lang="es-CL" dirty="0" err="1"/>
            <a:t>Create</a:t>
          </a:r>
          <a:r>
            <a:rPr lang="es-CL" dirty="0"/>
            <a:t> a columna </a:t>
          </a:r>
          <a:r>
            <a:rPr lang="es-CL" dirty="0" err="1"/>
            <a:t>for</a:t>
          </a:r>
          <a:r>
            <a:rPr lang="es-CL" dirty="0"/>
            <a:t> </a:t>
          </a:r>
          <a:r>
            <a:rPr lang="es-CL" dirty="0" err="1"/>
            <a:t>out</a:t>
          </a:r>
          <a:r>
            <a:rPr lang="es-CL" dirty="0"/>
            <a:t> training </a:t>
          </a:r>
          <a:r>
            <a:rPr lang="es-CL" dirty="0" err="1"/>
            <a:t>label</a:t>
          </a:r>
          <a:r>
            <a:rPr lang="es-CL" dirty="0"/>
            <a:t> </a:t>
          </a:r>
          <a:r>
            <a:rPr lang="es-CL" dirty="0" err="1"/>
            <a:t>Class</a:t>
          </a:r>
          <a:r>
            <a:rPr lang="es-CL" dirty="0"/>
            <a:t> </a:t>
          </a:r>
          <a:r>
            <a:rPr lang="es-CL" dirty="0" err="1"/>
            <a:t>during</a:t>
          </a:r>
          <a:r>
            <a:rPr lang="es-CL" dirty="0"/>
            <a:t> data </a:t>
          </a:r>
          <a:r>
            <a:rPr lang="es-CL" dirty="0" err="1"/>
            <a:t>wrangling</a:t>
          </a:r>
          <a:endParaRPr lang="es-CL" dirty="0"/>
        </a:p>
      </dgm:t>
    </dgm:pt>
    <dgm:pt modelId="{748DFDB9-224A-4A2A-9A0B-BA7072EABEA2}" type="parTrans" cxnId="{2147D325-175F-489D-B622-24A343D4B43A}">
      <dgm:prSet/>
      <dgm:spPr/>
      <dgm:t>
        <a:bodyPr/>
        <a:lstStyle/>
        <a:p>
          <a:endParaRPr lang="es-CL"/>
        </a:p>
      </dgm:t>
    </dgm:pt>
    <dgm:pt modelId="{BD1BF86B-1D04-4C26-B16F-456505123524}" type="sibTrans" cxnId="{2147D325-175F-489D-B622-24A343D4B43A}">
      <dgm:prSet/>
      <dgm:spPr/>
      <dgm:t>
        <a:bodyPr/>
        <a:lstStyle/>
        <a:p>
          <a:endParaRPr lang="es-CL"/>
        </a:p>
      </dgm:t>
    </dgm:pt>
    <dgm:pt modelId="{F8010D25-B98E-4A2F-B2E5-D406FEE640AC}">
      <dgm:prSet phldrT="[Texto]"/>
      <dgm:spPr/>
      <dgm:t>
        <a:bodyPr/>
        <a:lstStyle/>
        <a:p>
          <a:r>
            <a:rPr lang="es-CL" dirty="0" err="1"/>
            <a:t>Standardized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data</a:t>
          </a:r>
        </a:p>
      </dgm:t>
    </dgm:pt>
    <dgm:pt modelId="{A062F32D-B793-411B-A44E-4DAA2FF7FAD1}" type="parTrans" cxnId="{87539200-6D45-4FD7-97B8-1B645B063DA3}">
      <dgm:prSet/>
      <dgm:spPr/>
      <dgm:t>
        <a:bodyPr/>
        <a:lstStyle/>
        <a:p>
          <a:endParaRPr lang="es-CL"/>
        </a:p>
      </dgm:t>
    </dgm:pt>
    <dgm:pt modelId="{12DB8754-136B-45FD-82B3-3304751280B2}" type="sibTrans" cxnId="{87539200-6D45-4FD7-97B8-1B645B063DA3}">
      <dgm:prSet/>
      <dgm:spPr/>
      <dgm:t>
        <a:bodyPr/>
        <a:lstStyle/>
        <a:p>
          <a:endParaRPr lang="es-CL"/>
        </a:p>
      </dgm:t>
    </dgm:pt>
    <dgm:pt modelId="{935A198B-E3AE-42C7-B07F-F3AC3A17E53B}">
      <dgm:prSet phldrT="[Texto]"/>
      <dgm:spPr/>
      <dgm:t>
        <a:bodyPr/>
        <a:lstStyle/>
        <a:p>
          <a:r>
            <a:rPr lang="es-CL" dirty="0"/>
            <a:t>Split </a:t>
          </a:r>
          <a:r>
            <a:rPr lang="es-CL" dirty="0" err="1"/>
            <a:t>the</a:t>
          </a:r>
          <a:r>
            <a:rPr lang="es-CL" dirty="0"/>
            <a:t> data </a:t>
          </a:r>
          <a:r>
            <a:rPr lang="es-CL" dirty="0" err="1"/>
            <a:t>into</a:t>
          </a:r>
          <a:r>
            <a:rPr lang="es-CL" dirty="0"/>
            <a:t> training data and test data</a:t>
          </a:r>
        </a:p>
      </dgm:t>
    </dgm:pt>
    <dgm:pt modelId="{815552DD-1F62-40CA-BB55-B6E4FA740769}" type="parTrans" cxnId="{8996E67A-2879-4BC5-8E7F-F4549AF821C7}">
      <dgm:prSet/>
      <dgm:spPr/>
      <dgm:t>
        <a:bodyPr/>
        <a:lstStyle/>
        <a:p>
          <a:endParaRPr lang="es-CL"/>
        </a:p>
      </dgm:t>
    </dgm:pt>
    <dgm:pt modelId="{B68606AA-AF58-480F-AFA4-D0E836A91798}" type="sibTrans" cxnId="{8996E67A-2879-4BC5-8E7F-F4549AF821C7}">
      <dgm:prSet/>
      <dgm:spPr/>
      <dgm:t>
        <a:bodyPr/>
        <a:lstStyle/>
        <a:p>
          <a:endParaRPr lang="es-CL"/>
        </a:p>
      </dgm:t>
    </dgm:pt>
    <dgm:pt modelId="{CBB0864C-A609-45F7-A70A-86DAA89CC071}">
      <dgm:prSet/>
      <dgm:spPr/>
      <dgm:t>
        <a:bodyPr/>
        <a:lstStyle/>
        <a:p>
          <a:r>
            <a:rPr lang="es-CL" dirty="0" err="1"/>
            <a:t>Fit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</a:t>
          </a:r>
          <a:r>
            <a:rPr lang="es-CL" dirty="0" err="1"/>
            <a:t>trining</a:t>
          </a:r>
          <a:r>
            <a:rPr lang="es-CL" dirty="0"/>
            <a:t> data </a:t>
          </a:r>
          <a:r>
            <a:rPr lang="es-CL" dirty="0" err="1"/>
            <a:t>to</a:t>
          </a:r>
          <a:r>
            <a:rPr lang="es-CL" dirty="0"/>
            <a:t> </a:t>
          </a:r>
          <a:r>
            <a:rPr lang="es-CL" dirty="0" err="1"/>
            <a:t>various</a:t>
          </a:r>
          <a:r>
            <a:rPr lang="es-CL" dirty="0"/>
            <a:t> </a:t>
          </a:r>
          <a:r>
            <a:rPr lang="es-CL" dirty="0" err="1"/>
            <a:t>models</a:t>
          </a:r>
          <a:r>
            <a:rPr lang="es-CL" dirty="0"/>
            <a:t> </a:t>
          </a:r>
          <a:r>
            <a:rPr lang="es-CL" dirty="0" err="1"/>
            <a:t>types</a:t>
          </a:r>
          <a:endParaRPr lang="es-CL" dirty="0"/>
        </a:p>
      </dgm:t>
    </dgm:pt>
    <dgm:pt modelId="{5953FB4A-FA9F-4568-90B8-C46B75668830}" type="parTrans" cxnId="{C1C2941D-785F-42EB-9EEB-9AA9DC8B4746}">
      <dgm:prSet/>
      <dgm:spPr/>
      <dgm:t>
        <a:bodyPr/>
        <a:lstStyle/>
        <a:p>
          <a:endParaRPr lang="es-CL"/>
        </a:p>
      </dgm:t>
    </dgm:pt>
    <dgm:pt modelId="{F1374834-B4CF-4384-91CF-CBCE76F2DFD8}" type="sibTrans" cxnId="{C1C2941D-785F-42EB-9EEB-9AA9DC8B4746}">
      <dgm:prSet/>
      <dgm:spPr/>
      <dgm:t>
        <a:bodyPr/>
        <a:lstStyle/>
        <a:p>
          <a:endParaRPr lang="es-CL"/>
        </a:p>
      </dgm:t>
    </dgm:pt>
    <dgm:pt modelId="{75E6521F-4C1D-4BA6-B738-399F4B583084}">
      <dgm:prSet/>
      <dgm:spPr/>
      <dgm:t>
        <a:bodyPr/>
        <a:lstStyle/>
        <a:p>
          <a:r>
            <a:rPr lang="es-CL" dirty="0"/>
            <a:t>Use a </a:t>
          </a:r>
          <a:r>
            <a:rPr lang="es-CL" dirty="0" err="1"/>
            <a:t>cross-validation</a:t>
          </a:r>
          <a:r>
            <a:rPr lang="es-CL" dirty="0"/>
            <a:t> </a:t>
          </a:r>
          <a:r>
            <a:rPr lang="es-CL" dirty="0" err="1"/>
            <a:t>grid-search</a:t>
          </a:r>
          <a:r>
            <a:rPr lang="es-CL" dirty="0"/>
            <a:t> </a:t>
          </a:r>
          <a:r>
            <a:rPr lang="es-CL" dirty="0" err="1"/>
            <a:t>over</a:t>
          </a:r>
          <a:r>
            <a:rPr lang="es-CL" dirty="0"/>
            <a:t> a </a:t>
          </a:r>
          <a:r>
            <a:rPr lang="es-CL" dirty="0" err="1"/>
            <a:t>variety</a:t>
          </a:r>
          <a:r>
            <a:rPr lang="es-CL" dirty="0"/>
            <a:t> </a:t>
          </a:r>
          <a:r>
            <a:rPr lang="es-CL" dirty="0" err="1"/>
            <a:t>of</a:t>
          </a:r>
          <a:r>
            <a:rPr lang="es-CL" dirty="0"/>
            <a:t> </a:t>
          </a:r>
          <a:r>
            <a:rPr lang="es-CL" dirty="0" err="1"/>
            <a:t>parameters</a:t>
          </a:r>
          <a:r>
            <a:rPr lang="es-CL" dirty="0"/>
            <a:t> </a:t>
          </a:r>
          <a:r>
            <a:rPr lang="es-CL" dirty="0" err="1"/>
            <a:t>to</a:t>
          </a:r>
          <a:r>
            <a:rPr lang="es-CL" dirty="0"/>
            <a:t> </a:t>
          </a:r>
          <a:r>
            <a:rPr lang="es-CL" dirty="0" err="1"/>
            <a:t>select</a:t>
          </a:r>
          <a:r>
            <a:rPr lang="es-CL" dirty="0"/>
            <a:t> </a:t>
          </a:r>
          <a:r>
            <a:rPr lang="es-CL" dirty="0" err="1"/>
            <a:t>the</a:t>
          </a:r>
          <a:r>
            <a:rPr lang="es-CL" dirty="0"/>
            <a:t> </a:t>
          </a:r>
          <a:r>
            <a:rPr lang="es-CL" dirty="0" err="1"/>
            <a:t>best</a:t>
          </a:r>
          <a:r>
            <a:rPr lang="es-CL" dirty="0"/>
            <a:t> </a:t>
          </a:r>
          <a:r>
            <a:rPr lang="es-CL" dirty="0" err="1"/>
            <a:t>ones</a:t>
          </a:r>
          <a:r>
            <a:rPr lang="es-CL" dirty="0"/>
            <a:t> </a:t>
          </a:r>
          <a:r>
            <a:rPr lang="es-CL" dirty="0" err="1"/>
            <a:t>for</a:t>
          </a:r>
          <a:r>
            <a:rPr lang="es-CL" dirty="0"/>
            <a:t> </a:t>
          </a:r>
          <a:r>
            <a:rPr lang="es-CL" dirty="0" err="1"/>
            <a:t>each</a:t>
          </a:r>
          <a:r>
            <a:rPr lang="es-CL" dirty="0"/>
            <a:t> </a:t>
          </a:r>
          <a:r>
            <a:rPr lang="es-CL" dirty="0" err="1"/>
            <a:t>model</a:t>
          </a:r>
          <a:endParaRPr lang="es-CL" dirty="0"/>
        </a:p>
      </dgm:t>
    </dgm:pt>
    <dgm:pt modelId="{A517A91F-F982-44BF-87EF-ECD6A94EB278}" type="parTrans" cxnId="{E08931D8-60D2-4860-A1F9-91A193F1F1E4}">
      <dgm:prSet/>
      <dgm:spPr/>
      <dgm:t>
        <a:bodyPr/>
        <a:lstStyle/>
        <a:p>
          <a:endParaRPr lang="es-CL"/>
        </a:p>
      </dgm:t>
    </dgm:pt>
    <dgm:pt modelId="{0032F54D-1A0E-4E0E-A08F-197CCB878254}" type="sibTrans" cxnId="{E08931D8-60D2-4860-A1F9-91A193F1F1E4}">
      <dgm:prSet/>
      <dgm:spPr/>
      <dgm:t>
        <a:bodyPr/>
        <a:lstStyle/>
        <a:p>
          <a:endParaRPr lang="es-CL"/>
        </a:p>
      </dgm:t>
    </dgm:pt>
    <dgm:pt modelId="{A4166D69-72F5-4C47-B82E-5A117FB8503F}">
      <dgm:prSet/>
      <dgm:spPr/>
      <dgm:t>
        <a:bodyPr/>
        <a:lstStyle/>
        <a:p>
          <a:r>
            <a:rPr lang="es-CL" dirty="0" err="1"/>
            <a:t>Evualuate</a:t>
          </a:r>
          <a:r>
            <a:rPr lang="es-CL" dirty="0"/>
            <a:t> </a:t>
          </a:r>
          <a:r>
            <a:rPr lang="es-CL" dirty="0" err="1"/>
            <a:t>accuracy</a:t>
          </a:r>
          <a:r>
            <a:rPr lang="es-CL" dirty="0"/>
            <a:t> </a:t>
          </a:r>
          <a:r>
            <a:rPr lang="es-CL" dirty="0" err="1"/>
            <a:t>of</a:t>
          </a:r>
          <a:r>
            <a:rPr lang="es-CL" dirty="0"/>
            <a:t> </a:t>
          </a:r>
          <a:r>
            <a:rPr lang="es-CL" dirty="0" err="1"/>
            <a:t>each</a:t>
          </a:r>
          <a:r>
            <a:rPr lang="es-CL" dirty="0"/>
            <a:t> </a:t>
          </a:r>
          <a:r>
            <a:rPr lang="es-CL" dirty="0" err="1"/>
            <a:t>model</a:t>
          </a:r>
          <a:endParaRPr lang="es-CL" dirty="0"/>
        </a:p>
      </dgm:t>
    </dgm:pt>
    <dgm:pt modelId="{990F3A34-1E7E-4685-8B63-55361F4C3723}" type="parTrans" cxnId="{3210013A-B261-4356-AB6E-6B82EA5C24DB}">
      <dgm:prSet/>
      <dgm:spPr/>
      <dgm:t>
        <a:bodyPr/>
        <a:lstStyle/>
        <a:p>
          <a:endParaRPr lang="es-CL"/>
        </a:p>
      </dgm:t>
    </dgm:pt>
    <dgm:pt modelId="{DB378B4A-99C9-4219-9EE0-799A62C05F0D}" type="sibTrans" cxnId="{3210013A-B261-4356-AB6E-6B82EA5C24DB}">
      <dgm:prSet/>
      <dgm:spPr/>
      <dgm:t>
        <a:bodyPr/>
        <a:lstStyle/>
        <a:p>
          <a:endParaRPr lang="es-CL"/>
        </a:p>
      </dgm:t>
    </dgm:pt>
    <dgm:pt modelId="{C8411E3F-1413-4CA2-9DD8-C8D2B3D6954F}" type="pres">
      <dgm:prSet presAssocID="{F0D07A49-D4BF-4432-B615-6EFE8C124213}" presName="Name0" presStyleCnt="0">
        <dgm:presLayoutVars>
          <dgm:dir/>
          <dgm:resizeHandles val="exact"/>
        </dgm:presLayoutVars>
      </dgm:prSet>
      <dgm:spPr/>
    </dgm:pt>
    <dgm:pt modelId="{2F1F8702-1436-4F8E-944C-6C130C240EB3}" type="pres">
      <dgm:prSet presAssocID="{656B8C1B-4238-4191-95F3-E3BD062611FD}" presName="node" presStyleLbl="node1" presStyleIdx="0" presStyleCnt="8">
        <dgm:presLayoutVars>
          <dgm:bulletEnabled val="1"/>
        </dgm:presLayoutVars>
      </dgm:prSet>
      <dgm:spPr/>
    </dgm:pt>
    <dgm:pt modelId="{EEF32895-636D-446D-A267-F192A85CC50A}" type="pres">
      <dgm:prSet presAssocID="{EE94E487-B2BE-4BF2-A309-06A657C85EDD}" presName="sibTrans" presStyleLbl="sibTrans1D1" presStyleIdx="0" presStyleCnt="7"/>
      <dgm:spPr/>
    </dgm:pt>
    <dgm:pt modelId="{E2FA0929-6EA5-4E04-BA09-2832A6E963FA}" type="pres">
      <dgm:prSet presAssocID="{EE94E487-B2BE-4BF2-A309-06A657C85EDD}" presName="connectorText" presStyleLbl="sibTrans1D1" presStyleIdx="0" presStyleCnt="7"/>
      <dgm:spPr/>
    </dgm:pt>
    <dgm:pt modelId="{E80FBB97-9050-4849-A73F-1552F3F651AF}" type="pres">
      <dgm:prSet presAssocID="{3C0170A8-73FE-4F3C-AC01-4B524D129371}" presName="node" presStyleLbl="node1" presStyleIdx="1" presStyleCnt="8">
        <dgm:presLayoutVars>
          <dgm:bulletEnabled val="1"/>
        </dgm:presLayoutVars>
      </dgm:prSet>
      <dgm:spPr/>
    </dgm:pt>
    <dgm:pt modelId="{C43DA403-4028-479B-86AA-619239B20F18}" type="pres">
      <dgm:prSet presAssocID="{A4C54761-2324-400A-A14C-584C8507FAA6}" presName="sibTrans" presStyleLbl="sibTrans1D1" presStyleIdx="1" presStyleCnt="7"/>
      <dgm:spPr/>
    </dgm:pt>
    <dgm:pt modelId="{21579911-A26D-444E-97F5-46FC0AF3DAA0}" type="pres">
      <dgm:prSet presAssocID="{A4C54761-2324-400A-A14C-584C8507FAA6}" presName="connectorText" presStyleLbl="sibTrans1D1" presStyleIdx="1" presStyleCnt="7"/>
      <dgm:spPr/>
    </dgm:pt>
    <dgm:pt modelId="{A6622E2C-889F-4EF6-9693-FEAEF1A2B873}" type="pres">
      <dgm:prSet presAssocID="{C65DB194-E92B-402F-8D23-910E6E15D52E}" presName="node" presStyleLbl="node1" presStyleIdx="2" presStyleCnt="8">
        <dgm:presLayoutVars>
          <dgm:bulletEnabled val="1"/>
        </dgm:presLayoutVars>
      </dgm:prSet>
      <dgm:spPr/>
    </dgm:pt>
    <dgm:pt modelId="{376886CA-1B94-4D92-AB83-710FC7C1244D}" type="pres">
      <dgm:prSet presAssocID="{BD1BF86B-1D04-4C26-B16F-456505123524}" presName="sibTrans" presStyleLbl="sibTrans1D1" presStyleIdx="2" presStyleCnt="7"/>
      <dgm:spPr/>
    </dgm:pt>
    <dgm:pt modelId="{A4536CCF-E1FF-4260-91FC-393FFA8E4830}" type="pres">
      <dgm:prSet presAssocID="{BD1BF86B-1D04-4C26-B16F-456505123524}" presName="connectorText" presStyleLbl="sibTrans1D1" presStyleIdx="2" presStyleCnt="7"/>
      <dgm:spPr/>
    </dgm:pt>
    <dgm:pt modelId="{2D68E9FD-9972-46B6-B1AA-0BA40A4989BD}" type="pres">
      <dgm:prSet presAssocID="{F8010D25-B98E-4A2F-B2E5-D406FEE640AC}" presName="node" presStyleLbl="node1" presStyleIdx="3" presStyleCnt="8">
        <dgm:presLayoutVars>
          <dgm:bulletEnabled val="1"/>
        </dgm:presLayoutVars>
      </dgm:prSet>
      <dgm:spPr/>
    </dgm:pt>
    <dgm:pt modelId="{5AD1F342-64F6-4654-BA54-90CA2A9DD803}" type="pres">
      <dgm:prSet presAssocID="{12DB8754-136B-45FD-82B3-3304751280B2}" presName="sibTrans" presStyleLbl="sibTrans1D1" presStyleIdx="3" presStyleCnt="7"/>
      <dgm:spPr/>
    </dgm:pt>
    <dgm:pt modelId="{48448634-2CA3-4835-9A33-91218BAF145E}" type="pres">
      <dgm:prSet presAssocID="{12DB8754-136B-45FD-82B3-3304751280B2}" presName="connectorText" presStyleLbl="sibTrans1D1" presStyleIdx="3" presStyleCnt="7"/>
      <dgm:spPr/>
    </dgm:pt>
    <dgm:pt modelId="{47A9358D-93E4-42E1-A1DE-2B91B933167E}" type="pres">
      <dgm:prSet presAssocID="{935A198B-E3AE-42C7-B07F-F3AC3A17E53B}" presName="node" presStyleLbl="node1" presStyleIdx="4" presStyleCnt="8">
        <dgm:presLayoutVars>
          <dgm:bulletEnabled val="1"/>
        </dgm:presLayoutVars>
      </dgm:prSet>
      <dgm:spPr/>
    </dgm:pt>
    <dgm:pt modelId="{DF9A632B-EA10-4391-B2CF-AEE6F03A0D4D}" type="pres">
      <dgm:prSet presAssocID="{B68606AA-AF58-480F-AFA4-D0E836A91798}" presName="sibTrans" presStyleLbl="sibTrans1D1" presStyleIdx="4" presStyleCnt="7"/>
      <dgm:spPr/>
    </dgm:pt>
    <dgm:pt modelId="{49C0E262-7C38-4A0C-B7F2-3B24994820DE}" type="pres">
      <dgm:prSet presAssocID="{B68606AA-AF58-480F-AFA4-D0E836A91798}" presName="connectorText" presStyleLbl="sibTrans1D1" presStyleIdx="4" presStyleCnt="7"/>
      <dgm:spPr/>
    </dgm:pt>
    <dgm:pt modelId="{769F7035-D3ED-419B-BC80-1DEEC5ADF3FA}" type="pres">
      <dgm:prSet presAssocID="{CBB0864C-A609-45F7-A70A-86DAA89CC071}" presName="node" presStyleLbl="node1" presStyleIdx="5" presStyleCnt="8">
        <dgm:presLayoutVars>
          <dgm:bulletEnabled val="1"/>
        </dgm:presLayoutVars>
      </dgm:prSet>
      <dgm:spPr/>
    </dgm:pt>
    <dgm:pt modelId="{D8F63FAE-97EE-468E-8087-415130561E09}" type="pres">
      <dgm:prSet presAssocID="{F1374834-B4CF-4384-91CF-CBCE76F2DFD8}" presName="sibTrans" presStyleLbl="sibTrans1D1" presStyleIdx="5" presStyleCnt="7"/>
      <dgm:spPr/>
    </dgm:pt>
    <dgm:pt modelId="{C577A082-5FE0-4F56-92AB-CA65DDF68A92}" type="pres">
      <dgm:prSet presAssocID="{F1374834-B4CF-4384-91CF-CBCE76F2DFD8}" presName="connectorText" presStyleLbl="sibTrans1D1" presStyleIdx="5" presStyleCnt="7"/>
      <dgm:spPr/>
    </dgm:pt>
    <dgm:pt modelId="{F2324EC3-BA71-4C62-B68A-A1E34E08DEBA}" type="pres">
      <dgm:prSet presAssocID="{75E6521F-4C1D-4BA6-B738-399F4B583084}" presName="node" presStyleLbl="node1" presStyleIdx="6" presStyleCnt="8">
        <dgm:presLayoutVars>
          <dgm:bulletEnabled val="1"/>
        </dgm:presLayoutVars>
      </dgm:prSet>
      <dgm:spPr/>
    </dgm:pt>
    <dgm:pt modelId="{040685D1-EC68-4039-AD2B-6A3269D20203}" type="pres">
      <dgm:prSet presAssocID="{0032F54D-1A0E-4E0E-A08F-197CCB878254}" presName="sibTrans" presStyleLbl="sibTrans1D1" presStyleIdx="6" presStyleCnt="7"/>
      <dgm:spPr/>
    </dgm:pt>
    <dgm:pt modelId="{1A9EEE33-8D7A-4873-A9B4-50842C9452EC}" type="pres">
      <dgm:prSet presAssocID="{0032F54D-1A0E-4E0E-A08F-197CCB878254}" presName="connectorText" presStyleLbl="sibTrans1D1" presStyleIdx="6" presStyleCnt="7"/>
      <dgm:spPr/>
    </dgm:pt>
    <dgm:pt modelId="{6DDCDEFC-89C0-4E55-9EC4-42A7993D61DE}" type="pres">
      <dgm:prSet presAssocID="{A4166D69-72F5-4C47-B82E-5A117FB8503F}" presName="node" presStyleLbl="node1" presStyleIdx="7" presStyleCnt="8">
        <dgm:presLayoutVars>
          <dgm:bulletEnabled val="1"/>
        </dgm:presLayoutVars>
      </dgm:prSet>
      <dgm:spPr/>
    </dgm:pt>
  </dgm:ptLst>
  <dgm:cxnLst>
    <dgm:cxn modelId="{87539200-6D45-4FD7-97B8-1B645B063DA3}" srcId="{F0D07A49-D4BF-4432-B615-6EFE8C124213}" destId="{F8010D25-B98E-4A2F-B2E5-D406FEE640AC}" srcOrd="3" destOrd="0" parTransId="{A062F32D-B793-411B-A44E-4DAA2FF7FAD1}" sibTransId="{12DB8754-136B-45FD-82B3-3304751280B2}"/>
    <dgm:cxn modelId="{849F3308-0F32-4E9E-BD0D-718038CA2ECB}" type="presOf" srcId="{0032F54D-1A0E-4E0E-A08F-197CCB878254}" destId="{1A9EEE33-8D7A-4873-A9B4-50842C9452EC}" srcOrd="1" destOrd="0" presId="urn:microsoft.com/office/officeart/2005/8/layout/bProcess3"/>
    <dgm:cxn modelId="{23A0D508-E810-4629-93A0-EDC57134DE37}" type="presOf" srcId="{BD1BF86B-1D04-4C26-B16F-456505123524}" destId="{A4536CCF-E1FF-4260-91FC-393FFA8E4830}" srcOrd="1" destOrd="0" presId="urn:microsoft.com/office/officeart/2005/8/layout/bProcess3"/>
    <dgm:cxn modelId="{A477C90C-8D4D-43C6-8B23-3BA117210DC0}" type="presOf" srcId="{F1374834-B4CF-4384-91CF-CBCE76F2DFD8}" destId="{C577A082-5FE0-4F56-92AB-CA65DDF68A92}" srcOrd="1" destOrd="0" presId="urn:microsoft.com/office/officeart/2005/8/layout/bProcess3"/>
    <dgm:cxn modelId="{C1C2941D-785F-42EB-9EEB-9AA9DC8B4746}" srcId="{F0D07A49-D4BF-4432-B615-6EFE8C124213}" destId="{CBB0864C-A609-45F7-A70A-86DAA89CC071}" srcOrd="5" destOrd="0" parTransId="{5953FB4A-FA9F-4568-90B8-C46B75668830}" sibTransId="{F1374834-B4CF-4384-91CF-CBCE76F2DFD8}"/>
    <dgm:cxn modelId="{2147D325-175F-489D-B622-24A343D4B43A}" srcId="{F0D07A49-D4BF-4432-B615-6EFE8C124213}" destId="{C65DB194-E92B-402F-8D23-910E6E15D52E}" srcOrd="2" destOrd="0" parTransId="{748DFDB9-224A-4A2A-9A0B-BA7072EABEA2}" sibTransId="{BD1BF86B-1D04-4C26-B16F-456505123524}"/>
    <dgm:cxn modelId="{0C95A535-CA71-42D9-976A-183DED782EE9}" type="presOf" srcId="{BD1BF86B-1D04-4C26-B16F-456505123524}" destId="{376886CA-1B94-4D92-AB83-710FC7C1244D}" srcOrd="0" destOrd="0" presId="urn:microsoft.com/office/officeart/2005/8/layout/bProcess3"/>
    <dgm:cxn modelId="{0F118436-8BCF-4545-9A8C-75AC08569224}" type="presOf" srcId="{EE94E487-B2BE-4BF2-A309-06A657C85EDD}" destId="{E2FA0929-6EA5-4E04-BA09-2832A6E963FA}" srcOrd="1" destOrd="0" presId="urn:microsoft.com/office/officeart/2005/8/layout/bProcess3"/>
    <dgm:cxn modelId="{3210013A-B261-4356-AB6E-6B82EA5C24DB}" srcId="{F0D07A49-D4BF-4432-B615-6EFE8C124213}" destId="{A4166D69-72F5-4C47-B82E-5A117FB8503F}" srcOrd="7" destOrd="0" parTransId="{990F3A34-1E7E-4685-8B63-55361F4C3723}" sibTransId="{DB378B4A-99C9-4219-9EE0-799A62C05F0D}"/>
    <dgm:cxn modelId="{272B1262-F450-4C5E-A320-38E36F540C16}" type="presOf" srcId="{A4C54761-2324-400A-A14C-584C8507FAA6}" destId="{21579911-A26D-444E-97F5-46FC0AF3DAA0}" srcOrd="1" destOrd="0" presId="urn:microsoft.com/office/officeart/2005/8/layout/bProcess3"/>
    <dgm:cxn modelId="{94C09465-A136-4904-B1B4-6FCEEBFB76C1}" srcId="{F0D07A49-D4BF-4432-B615-6EFE8C124213}" destId="{3C0170A8-73FE-4F3C-AC01-4B524D129371}" srcOrd="1" destOrd="0" parTransId="{DA961736-EB8B-49EA-8563-B87866344BDB}" sibTransId="{A4C54761-2324-400A-A14C-584C8507FAA6}"/>
    <dgm:cxn modelId="{907AE265-31A4-4AFE-BAF6-12DF01FFF81C}" type="presOf" srcId="{F0D07A49-D4BF-4432-B615-6EFE8C124213}" destId="{C8411E3F-1413-4CA2-9DD8-C8D2B3D6954F}" srcOrd="0" destOrd="0" presId="urn:microsoft.com/office/officeart/2005/8/layout/bProcess3"/>
    <dgm:cxn modelId="{E316D16B-DA36-4911-954E-65C0449F66C9}" type="presOf" srcId="{F1374834-B4CF-4384-91CF-CBCE76F2DFD8}" destId="{D8F63FAE-97EE-468E-8087-415130561E09}" srcOrd="0" destOrd="0" presId="urn:microsoft.com/office/officeart/2005/8/layout/bProcess3"/>
    <dgm:cxn modelId="{AC04FA6E-0031-4A2B-9254-1CD376174FBA}" type="presOf" srcId="{12DB8754-136B-45FD-82B3-3304751280B2}" destId="{48448634-2CA3-4835-9A33-91218BAF145E}" srcOrd="1" destOrd="0" presId="urn:microsoft.com/office/officeart/2005/8/layout/bProcess3"/>
    <dgm:cxn modelId="{D3C3DE4F-AE04-41CA-913B-A5C7972A310A}" type="presOf" srcId="{A4166D69-72F5-4C47-B82E-5A117FB8503F}" destId="{6DDCDEFC-89C0-4E55-9EC4-42A7993D61DE}" srcOrd="0" destOrd="0" presId="urn:microsoft.com/office/officeart/2005/8/layout/bProcess3"/>
    <dgm:cxn modelId="{E7458152-345B-40F5-864E-4892B21A4676}" type="presOf" srcId="{CBB0864C-A609-45F7-A70A-86DAA89CC071}" destId="{769F7035-D3ED-419B-BC80-1DEEC5ADF3FA}" srcOrd="0" destOrd="0" presId="urn:microsoft.com/office/officeart/2005/8/layout/bProcess3"/>
    <dgm:cxn modelId="{2C074374-A6C3-4CF0-BE70-F18BBF3E8C1F}" type="presOf" srcId="{C65DB194-E92B-402F-8D23-910E6E15D52E}" destId="{A6622E2C-889F-4EF6-9693-FEAEF1A2B873}" srcOrd="0" destOrd="0" presId="urn:microsoft.com/office/officeart/2005/8/layout/bProcess3"/>
    <dgm:cxn modelId="{4BC1F876-DF52-448E-B10A-332E9EA66227}" type="presOf" srcId="{656B8C1B-4238-4191-95F3-E3BD062611FD}" destId="{2F1F8702-1436-4F8E-944C-6C130C240EB3}" srcOrd="0" destOrd="0" presId="urn:microsoft.com/office/officeart/2005/8/layout/bProcess3"/>
    <dgm:cxn modelId="{8996E67A-2879-4BC5-8E7F-F4549AF821C7}" srcId="{F0D07A49-D4BF-4432-B615-6EFE8C124213}" destId="{935A198B-E3AE-42C7-B07F-F3AC3A17E53B}" srcOrd="4" destOrd="0" parTransId="{815552DD-1F62-40CA-BB55-B6E4FA740769}" sibTransId="{B68606AA-AF58-480F-AFA4-D0E836A91798}"/>
    <dgm:cxn modelId="{FF4C358E-43F8-4492-9CCD-52B4FC0AC8E0}" srcId="{F0D07A49-D4BF-4432-B615-6EFE8C124213}" destId="{656B8C1B-4238-4191-95F3-E3BD062611FD}" srcOrd="0" destOrd="0" parTransId="{F0E2E79D-2850-42CD-9D9F-581792374108}" sibTransId="{EE94E487-B2BE-4BF2-A309-06A657C85EDD}"/>
    <dgm:cxn modelId="{8DDBC394-3B7F-44EF-B026-C1FAED4335BA}" type="presOf" srcId="{EE94E487-B2BE-4BF2-A309-06A657C85EDD}" destId="{EEF32895-636D-446D-A267-F192A85CC50A}" srcOrd="0" destOrd="0" presId="urn:microsoft.com/office/officeart/2005/8/layout/bProcess3"/>
    <dgm:cxn modelId="{69693D95-5592-4E64-B015-D5950C3501E5}" type="presOf" srcId="{0032F54D-1A0E-4E0E-A08F-197CCB878254}" destId="{040685D1-EC68-4039-AD2B-6A3269D20203}" srcOrd="0" destOrd="0" presId="urn:microsoft.com/office/officeart/2005/8/layout/bProcess3"/>
    <dgm:cxn modelId="{7D852C9E-CF42-42CC-A80F-485ACA6F8C68}" type="presOf" srcId="{935A198B-E3AE-42C7-B07F-F3AC3A17E53B}" destId="{47A9358D-93E4-42E1-A1DE-2B91B933167E}" srcOrd="0" destOrd="0" presId="urn:microsoft.com/office/officeart/2005/8/layout/bProcess3"/>
    <dgm:cxn modelId="{93F980A5-ABBD-4506-836C-7E702DE0B4E7}" type="presOf" srcId="{12DB8754-136B-45FD-82B3-3304751280B2}" destId="{5AD1F342-64F6-4654-BA54-90CA2A9DD803}" srcOrd="0" destOrd="0" presId="urn:microsoft.com/office/officeart/2005/8/layout/bProcess3"/>
    <dgm:cxn modelId="{ABD474B0-38ED-40DD-B4E8-CAC912FAADD3}" type="presOf" srcId="{75E6521F-4C1D-4BA6-B738-399F4B583084}" destId="{F2324EC3-BA71-4C62-B68A-A1E34E08DEBA}" srcOrd="0" destOrd="0" presId="urn:microsoft.com/office/officeart/2005/8/layout/bProcess3"/>
    <dgm:cxn modelId="{77AD6ABE-34CC-4502-B3C4-544BCCE5987A}" type="presOf" srcId="{B68606AA-AF58-480F-AFA4-D0E836A91798}" destId="{DF9A632B-EA10-4391-B2CF-AEE6F03A0D4D}" srcOrd="0" destOrd="0" presId="urn:microsoft.com/office/officeart/2005/8/layout/bProcess3"/>
    <dgm:cxn modelId="{BC74F9C4-C635-4BF3-848A-77878C3D6EB0}" type="presOf" srcId="{3C0170A8-73FE-4F3C-AC01-4B524D129371}" destId="{E80FBB97-9050-4849-A73F-1552F3F651AF}" srcOrd="0" destOrd="0" presId="urn:microsoft.com/office/officeart/2005/8/layout/bProcess3"/>
    <dgm:cxn modelId="{E08931D8-60D2-4860-A1F9-91A193F1F1E4}" srcId="{F0D07A49-D4BF-4432-B615-6EFE8C124213}" destId="{75E6521F-4C1D-4BA6-B738-399F4B583084}" srcOrd="6" destOrd="0" parTransId="{A517A91F-F982-44BF-87EF-ECD6A94EB278}" sibTransId="{0032F54D-1A0E-4E0E-A08F-197CCB878254}"/>
    <dgm:cxn modelId="{D382DBEA-95F7-42C5-9AEC-EDF7B5345A28}" type="presOf" srcId="{A4C54761-2324-400A-A14C-584C8507FAA6}" destId="{C43DA403-4028-479B-86AA-619239B20F18}" srcOrd="0" destOrd="0" presId="urn:microsoft.com/office/officeart/2005/8/layout/bProcess3"/>
    <dgm:cxn modelId="{97EFE8EA-CDB0-4023-BBCD-67EE2675FBD0}" type="presOf" srcId="{F8010D25-B98E-4A2F-B2E5-D406FEE640AC}" destId="{2D68E9FD-9972-46B6-B1AA-0BA40A4989BD}" srcOrd="0" destOrd="0" presId="urn:microsoft.com/office/officeart/2005/8/layout/bProcess3"/>
    <dgm:cxn modelId="{CBB763FA-B6C3-4BB7-A264-85F3AA437793}" type="presOf" srcId="{B68606AA-AF58-480F-AFA4-D0E836A91798}" destId="{49C0E262-7C38-4A0C-B7F2-3B24994820DE}" srcOrd="1" destOrd="0" presId="urn:microsoft.com/office/officeart/2005/8/layout/bProcess3"/>
    <dgm:cxn modelId="{1BF460B8-CCE7-4795-A4EB-9113AE81A9BC}" type="presParOf" srcId="{C8411E3F-1413-4CA2-9DD8-C8D2B3D6954F}" destId="{2F1F8702-1436-4F8E-944C-6C130C240EB3}" srcOrd="0" destOrd="0" presId="urn:microsoft.com/office/officeart/2005/8/layout/bProcess3"/>
    <dgm:cxn modelId="{551C6214-85C7-4A0F-8FF6-13EF95E33077}" type="presParOf" srcId="{C8411E3F-1413-4CA2-9DD8-C8D2B3D6954F}" destId="{EEF32895-636D-446D-A267-F192A85CC50A}" srcOrd="1" destOrd="0" presId="urn:microsoft.com/office/officeart/2005/8/layout/bProcess3"/>
    <dgm:cxn modelId="{9331DB0F-1FBB-48D3-A850-18AD34FAFF37}" type="presParOf" srcId="{EEF32895-636D-446D-A267-F192A85CC50A}" destId="{E2FA0929-6EA5-4E04-BA09-2832A6E963FA}" srcOrd="0" destOrd="0" presId="urn:microsoft.com/office/officeart/2005/8/layout/bProcess3"/>
    <dgm:cxn modelId="{63E6A7DE-50EC-47AA-B973-24E3C1B3FAD7}" type="presParOf" srcId="{C8411E3F-1413-4CA2-9DD8-C8D2B3D6954F}" destId="{E80FBB97-9050-4849-A73F-1552F3F651AF}" srcOrd="2" destOrd="0" presId="urn:microsoft.com/office/officeart/2005/8/layout/bProcess3"/>
    <dgm:cxn modelId="{A670C520-005F-496D-B94E-440842EF2A2D}" type="presParOf" srcId="{C8411E3F-1413-4CA2-9DD8-C8D2B3D6954F}" destId="{C43DA403-4028-479B-86AA-619239B20F18}" srcOrd="3" destOrd="0" presId="urn:microsoft.com/office/officeart/2005/8/layout/bProcess3"/>
    <dgm:cxn modelId="{1BAB83ED-C846-4298-9F53-D36AB581FA28}" type="presParOf" srcId="{C43DA403-4028-479B-86AA-619239B20F18}" destId="{21579911-A26D-444E-97F5-46FC0AF3DAA0}" srcOrd="0" destOrd="0" presId="urn:microsoft.com/office/officeart/2005/8/layout/bProcess3"/>
    <dgm:cxn modelId="{D2D5F17E-C53A-4416-A195-6DDF10B3F565}" type="presParOf" srcId="{C8411E3F-1413-4CA2-9DD8-C8D2B3D6954F}" destId="{A6622E2C-889F-4EF6-9693-FEAEF1A2B873}" srcOrd="4" destOrd="0" presId="urn:microsoft.com/office/officeart/2005/8/layout/bProcess3"/>
    <dgm:cxn modelId="{55501EAB-A9FD-460B-B79E-4CB6969E1270}" type="presParOf" srcId="{C8411E3F-1413-4CA2-9DD8-C8D2B3D6954F}" destId="{376886CA-1B94-4D92-AB83-710FC7C1244D}" srcOrd="5" destOrd="0" presId="urn:microsoft.com/office/officeart/2005/8/layout/bProcess3"/>
    <dgm:cxn modelId="{448A4983-45C2-4A6F-84E3-739E27FBD767}" type="presParOf" srcId="{376886CA-1B94-4D92-AB83-710FC7C1244D}" destId="{A4536CCF-E1FF-4260-91FC-393FFA8E4830}" srcOrd="0" destOrd="0" presId="urn:microsoft.com/office/officeart/2005/8/layout/bProcess3"/>
    <dgm:cxn modelId="{6068D782-4683-468D-A891-BA7ACC579871}" type="presParOf" srcId="{C8411E3F-1413-4CA2-9DD8-C8D2B3D6954F}" destId="{2D68E9FD-9972-46B6-B1AA-0BA40A4989BD}" srcOrd="6" destOrd="0" presId="urn:microsoft.com/office/officeart/2005/8/layout/bProcess3"/>
    <dgm:cxn modelId="{275E8055-CD91-4E7E-BB42-87287FBA601E}" type="presParOf" srcId="{C8411E3F-1413-4CA2-9DD8-C8D2B3D6954F}" destId="{5AD1F342-64F6-4654-BA54-90CA2A9DD803}" srcOrd="7" destOrd="0" presId="urn:microsoft.com/office/officeart/2005/8/layout/bProcess3"/>
    <dgm:cxn modelId="{BAA17199-99D6-425E-9D99-94F4F6C1C969}" type="presParOf" srcId="{5AD1F342-64F6-4654-BA54-90CA2A9DD803}" destId="{48448634-2CA3-4835-9A33-91218BAF145E}" srcOrd="0" destOrd="0" presId="urn:microsoft.com/office/officeart/2005/8/layout/bProcess3"/>
    <dgm:cxn modelId="{32497993-EE1A-4FEE-8C96-9D19C8C0297C}" type="presParOf" srcId="{C8411E3F-1413-4CA2-9DD8-C8D2B3D6954F}" destId="{47A9358D-93E4-42E1-A1DE-2B91B933167E}" srcOrd="8" destOrd="0" presId="urn:microsoft.com/office/officeart/2005/8/layout/bProcess3"/>
    <dgm:cxn modelId="{EE8636AD-8F9D-48EF-9C1E-123BDDEAD164}" type="presParOf" srcId="{C8411E3F-1413-4CA2-9DD8-C8D2B3D6954F}" destId="{DF9A632B-EA10-4391-B2CF-AEE6F03A0D4D}" srcOrd="9" destOrd="0" presId="urn:microsoft.com/office/officeart/2005/8/layout/bProcess3"/>
    <dgm:cxn modelId="{8BB387AC-030E-4B12-8685-E5C7325B9B97}" type="presParOf" srcId="{DF9A632B-EA10-4391-B2CF-AEE6F03A0D4D}" destId="{49C0E262-7C38-4A0C-B7F2-3B24994820DE}" srcOrd="0" destOrd="0" presId="urn:microsoft.com/office/officeart/2005/8/layout/bProcess3"/>
    <dgm:cxn modelId="{0E493351-9149-4F13-B248-7D2E7DC8DD7C}" type="presParOf" srcId="{C8411E3F-1413-4CA2-9DD8-C8D2B3D6954F}" destId="{769F7035-D3ED-419B-BC80-1DEEC5ADF3FA}" srcOrd="10" destOrd="0" presId="urn:microsoft.com/office/officeart/2005/8/layout/bProcess3"/>
    <dgm:cxn modelId="{86EAC2AF-C3AD-41BB-AD69-935E87E3AB2A}" type="presParOf" srcId="{C8411E3F-1413-4CA2-9DD8-C8D2B3D6954F}" destId="{D8F63FAE-97EE-468E-8087-415130561E09}" srcOrd="11" destOrd="0" presId="urn:microsoft.com/office/officeart/2005/8/layout/bProcess3"/>
    <dgm:cxn modelId="{36644678-9A77-4E37-B895-621D556B27B4}" type="presParOf" srcId="{D8F63FAE-97EE-468E-8087-415130561E09}" destId="{C577A082-5FE0-4F56-92AB-CA65DDF68A92}" srcOrd="0" destOrd="0" presId="urn:microsoft.com/office/officeart/2005/8/layout/bProcess3"/>
    <dgm:cxn modelId="{7EA1145D-A641-4DCB-9DA3-3883D70402EF}" type="presParOf" srcId="{C8411E3F-1413-4CA2-9DD8-C8D2B3D6954F}" destId="{F2324EC3-BA71-4C62-B68A-A1E34E08DEBA}" srcOrd="12" destOrd="0" presId="urn:microsoft.com/office/officeart/2005/8/layout/bProcess3"/>
    <dgm:cxn modelId="{218FC892-8932-43F7-88E9-367F5C9D9B31}" type="presParOf" srcId="{C8411E3F-1413-4CA2-9DD8-C8D2B3D6954F}" destId="{040685D1-EC68-4039-AD2B-6A3269D20203}" srcOrd="13" destOrd="0" presId="urn:microsoft.com/office/officeart/2005/8/layout/bProcess3"/>
    <dgm:cxn modelId="{54630E49-3121-4CA9-B961-DCABA00A4943}" type="presParOf" srcId="{040685D1-EC68-4039-AD2B-6A3269D20203}" destId="{1A9EEE33-8D7A-4873-A9B4-50842C9452EC}" srcOrd="0" destOrd="0" presId="urn:microsoft.com/office/officeart/2005/8/layout/bProcess3"/>
    <dgm:cxn modelId="{8C3CD5C4-5F76-41F9-852B-E80BDF8B4F3D}" type="presParOf" srcId="{C8411E3F-1413-4CA2-9DD8-C8D2B3D6954F}" destId="{6DDCDEFC-89C0-4E55-9EC4-42A7993D61DE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2A5CF-10E0-491D-9903-74066FE02418}">
      <dsp:nvSpPr>
        <dsp:cNvPr id="0" name=""/>
        <dsp:cNvSpPr/>
      </dsp:nvSpPr>
      <dsp:spPr>
        <a:xfrm>
          <a:off x="2837974" y="886544"/>
          <a:ext cx="6208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32097" y="929007"/>
        <a:ext cx="32570" cy="6514"/>
      </dsp:txXfrm>
    </dsp:sp>
    <dsp:sp modelId="{010F80FD-FC2C-4971-8148-1BF4E726F7DF}">
      <dsp:nvSpPr>
        <dsp:cNvPr id="0" name=""/>
        <dsp:cNvSpPr/>
      </dsp:nvSpPr>
      <dsp:spPr>
        <a:xfrm>
          <a:off x="7523" y="82589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 err="1"/>
            <a:t>Import</a:t>
          </a:r>
          <a:r>
            <a:rPr lang="es-CL" sz="2400" kern="1200" dirty="0"/>
            <a:t> </a:t>
          </a:r>
          <a:r>
            <a:rPr lang="es-CL" sz="2400" kern="1200" dirty="0" err="1"/>
            <a:t>libraries</a:t>
          </a:r>
          <a:r>
            <a:rPr lang="es-CL" sz="2400" kern="1200" dirty="0"/>
            <a:t> and define </a:t>
          </a:r>
          <a:r>
            <a:rPr lang="es-CL" sz="2400" kern="1200" dirty="0" err="1"/>
            <a:t>auxiliary</a:t>
          </a:r>
          <a:r>
            <a:rPr lang="es-CL" sz="2400" kern="1200" dirty="0"/>
            <a:t> </a:t>
          </a:r>
          <a:r>
            <a:rPr lang="es-CL" sz="2400" kern="1200" dirty="0" err="1"/>
            <a:t>functions</a:t>
          </a:r>
          <a:r>
            <a:rPr lang="es-CL" sz="2400" kern="1200" dirty="0"/>
            <a:t> </a:t>
          </a:r>
        </a:p>
      </dsp:txBody>
      <dsp:txXfrm>
        <a:off x="7523" y="82589"/>
        <a:ext cx="2832250" cy="1699350"/>
      </dsp:txXfrm>
    </dsp:sp>
    <dsp:sp modelId="{FE452364-8C02-47DA-AC45-C190E4132F50}">
      <dsp:nvSpPr>
        <dsp:cNvPr id="0" name=""/>
        <dsp:cNvSpPr/>
      </dsp:nvSpPr>
      <dsp:spPr>
        <a:xfrm>
          <a:off x="6321642" y="886544"/>
          <a:ext cx="6208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15765" y="929007"/>
        <a:ext cx="32570" cy="6514"/>
      </dsp:txXfrm>
    </dsp:sp>
    <dsp:sp modelId="{EEABAF10-A821-48FD-B689-755577224AA9}">
      <dsp:nvSpPr>
        <dsp:cNvPr id="0" name=""/>
        <dsp:cNvSpPr/>
      </dsp:nvSpPr>
      <dsp:spPr>
        <a:xfrm>
          <a:off x="3491191" y="82589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 err="1"/>
            <a:t>Request</a:t>
          </a:r>
          <a:r>
            <a:rPr lang="es-CL" sz="2400" kern="1200" dirty="0"/>
            <a:t> </a:t>
          </a:r>
          <a:r>
            <a:rPr lang="es-CL" sz="2400" kern="1200" dirty="0" err="1"/>
            <a:t>the</a:t>
          </a:r>
          <a:r>
            <a:rPr lang="es-CL" sz="2400" kern="1200" dirty="0"/>
            <a:t> data </a:t>
          </a:r>
          <a:r>
            <a:rPr lang="es-CL" sz="2400" kern="1200" dirty="0" err="1"/>
            <a:t>from</a:t>
          </a:r>
          <a:r>
            <a:rPr lang="es-CL" sz="2400" kern="1200" dirty="0"/>
            <a:t> </a:t>
          </a:r>
          <a:r>
            <a:rPr lang="es-CL" sz="2400" kern="1200" dirty="0" err="1"/>
            <a:t>SPaceX</a:t>
          </a:r>
          <a:r>
            <a:rPr lang="es-CL" sz="2400" kern="1200" dirty="0"/>
            <a:t> api</a:t>
          </a:r>
        </a:p>
      </dsp:txBody>
      <dsp:txXfrm>
        <a:off x="3491191" y="82589"/>
        <a:ext cx="2832250" cy="1699350"/>
      </dsp:txXfrm>
    </dsp:sp>
    <dsp:sp modelId="{F7A414B6-E513-4925-967A-A5EAC0C5EB89}">
      <dsp:nvSpPr>
        <dsp:cNvPr id="0" name=""/>
        <dsp:cNvSpPr/>
      </dsp:nvSpPr>
      <dsp:spPr>
        <a:xfrm>
          <a:off x="1423649" y="1780139"/>
          <a:ext cx="6967335" cy="620817"/>
        </a:xfrm>
        <a:custGeom>
          <a:avLst/>
          <a:gdLst/>
          <a:ahLst/>
          <a:cxnLst/>
          <a:rect l="0" t="0" r="0" b="0"/>
          <a:pathLst>
            <a:path>
              <a:moveTo>
                <a:pt x="6967335" y="0"/>
              </a:moveTo>
              <a:lnTo>
                <a:pt x="6967335" y="327508"/>
              </a:lnTo>
              <a:lnTo>
                <a:pt x="0" y="327508"/>
              </a:lnTo>
              <a:lnTo>
                <a:pt x="0" y="62081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732373" y="2087291"/>
        <a:ext cx="349886" cy="6514"/>
      </dsp:txXfrm>
    </dsp:sp>
    <dsp:sp modelId="{C55EAA73-9F44-42D0-8B5A-F59384ADE2CC}">
      <dsp:nvSpPr>
        <dsp:cNvPr id="0" name=""/>
        <dsp:cNvSpPr/>
      </dsp:nvSpPr>
      <dsp:spPr>
        <a:xfrm>
          <a:off x="6974859" y="82589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Request and parse the SpaceX launch data using the GET request</a:t>
          </a:r>
          <a:endParaRPr lang="es-CL" sz="2400" kern="1200" dirty="0"/>
        </a:p>
      </dsp:txBody>
      <dsp:txXfrm>
        <a:off x="6974859" y="82589"/>
        <a:ext cx="2832250" cy="1699350"/>
      </dsp:txXfrm>
    </dsp:sp>
    <dsp:sp modelId="{81F8B289-2397-4F18-B913-F07818A4DA48}">
      <dsp:nvSpPr>
        <dsp:cNvPr id="0" name=""/>
        <dsp:cNvSpPr/>
      </dsp:nvSpPr>
      <dsp:spPr>
        <a:xfrm>
          <a:off x="2837974" y="3237312"/>
          <a:ext cx="6208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32097" y="3279775"/>
        <a:ext cx="32570" cy="6514"/>
      </dsp:txXfrm>
    </dsp:sp>
    <dsp:sp modelId="{0327C121-F88D-4FD8-B940-32160F8E8406}">
      <dsp:nvSpPr>
        <dsp:cNvPr id="0" name=""/>
        <dsp:cNvSpPr/>
      </dsp:nvSpPr>
      <dsp:spPr>
        <a:xfrm>
          <a:off x="7523" y="2433357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Filter the </a:t>
          </a:r>
          <a:r>
            <a:rPr lang="en-US" sz="2400" b="0" i="0" kern="1200" dirty="0" err="1"/>
            <a:t>dataframe</a:t>
          </a:r>
          <a:r>
            <a:rPr lang="en-US" sz="2400" b="0" i="0" kern="1200" dirty="0"/>
            <a:t> to only include Falcon 9 launches</a:t>
          </a:r>
          <a:endParaRPr lang="es-CL" sz="2400" kern="1200" dirty="0"/>
        </a:p>
      </dsp:txBody>
      <dsp:txXfrm>
        <a:off x="7523" y="2433357"/>
        <a:ext cx="2832250" cy="1699350"/>
      </dsp:txXfrm>
    </dsp:sp>
    <dsp:sp modelId="{5DA424ED-EDD3-4F86-A0E7-E5115CF3F08E}">
      <dsp:nvSpPr>
        <dsp:cNvPr id="0" name=""/>
        <dsp:cNvSpPr/>
      </dsp:nvSpPr>
      <dsp:spPr>
        <a:xfrm>
          <a:off x="6321642" y="3237312"/>
          <a:ext cx="6208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15765" y="3279775"/>
        <a:ext cx="32570" cy="6514"/>
      </dsp:txXfrm>
    </dsp:sp>
    <dsp:sp modelId="{2751DD32-CC81-4B43-83B6-A42B7813EC00}">
      <dsp:nvSpPr>
        <dsp:cNvPr id="0" name=""/>
        <dsp:cNvSpPr/>
      </dsp:nvSpPr>
      <dsp:spPr>
        <a:xfrm>
          <a:off x="3491191" y="2433357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/>
            <a:t>Use </a:t>
          </a:r>
          <a:r>
            <a:rPr lang="es-CL" sz="2400" b="0" i="0" kern="1200" dirty="0"/>
            <a:t>Data </a:t>
          </a:r>
          <a:r>
            <a:rPr lang="es-CL" sz="2400" b="0" i="0" kern="1200" dirty="0" err="1"/>
            <a:t>Wrangling</a:t>
          </a:r>
          <a:r>
            <a:rPr lang="es-CL" sz="2400" b="0" i="0" kern="1200" dirty="0"/>
            <a:t> </a:t>
          </a:r>
          <a:r>
            <a:rPr lang="es-CL" sz="2400" b="0" i="0" kern="1200" dirty="0" err="1"/>
            <a:t>to</a:t>
          </a:r>
          <a:r>
            <a:rPr lang="es-CL" sz="2400" b="0" i="0" kern="1200" dirty="0"/>
            <a:t> deal </a:t>
          </a:r>
          <a:r>
            <a:rPr lang="es-CL" sz="2400" b="0" i="0" kern="1200" dirty="0" err="1"/>
            <a:t>with</a:t>
          </a:r>
          <a:r>
            <a:rPr lang="es-CL" sz="2400" b="0" i="0" kern="1200" dirty="0"/>
            <a:t> </a:t>
          </a:r>
          <a:r>
            <a:rPr lang="es-CL" sz="2400" b="0" i="0" kern="1200" dirty="0" err="1"/>
            <a:t>Missing</a:t>
          </a:r>
          <a:r>
            <a:rPr lang="es-CL" sz="2400" b="0" i="0" kern="1200" dirty="0"/>
            <a:t> </a:t>
          </a:r>
          <a:r>
            <a:rPr lang="es-CL" sz="2400" b="0" i="0" kern="1200" dirty="0" err="1"/>
            <a:t>Values</a:t>
          </a:r>
          <a:endParaRPr lang="es-CL" sz="2400" kern="1200" dirty="0"/>
        </a:p>
      </dsp:txBody>
      <dsp:txXfrm>
        <a:off x="3491191" y="2433357"/>
        <a:ext cx="2832250" cy="1699350"/>
      </dsp:txXfrm>
    </dsp:sp>
    <dsp:sp modelId="{3CC005F1-4FF6-4B06-9120-30D6BA3DBD5E}">
      <dsp:nvSpPr>
        <dsp:cNvPr id="0" name=""/>
        <dsp:cNvSpPr/>
      </dsp:nvSpPr>
      <dsp:spPr>
        <a:xfrm>
          <a:off x="6974859" y="2433357"/>
          <a:ext cx="2832250" cy="1699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Export to a </a:t>
          </a:r>
          <a:r>
            <a:rPr lang="en-US" sz="2400" b="1" i="0" kern="1200" dirty="0"/>
            <a:t>CSV</a:t>
          </a:r>
          <a:endParaRPr lang="en-US" sz="2400" kern="1200" dirty="0"/>
        </a:p>
      </dsp:txBody>
      <dsp:txXfrm>
        <a:off x="6974859" y="2433357"/>
        <a:ext cx="2832250" cy="1699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2A5CF-10E0-491D-9903-74066FE02418}">
      <dsp:nvSpPr>
        <dsp:cNvPr id="0" name=""/>
        <dsp:cNvSpPr/>
      </dsp:nvSpPr>
      <dsp:spPr>
        <a:xfrm>
          <a:off x="2840875" y="807082"/>
          <a:ext cx="647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5" y="45720"/>
              </a:lnTo>
              <a:lnTo>
                <a:pt x="340845" y="46312"/>
              </a:lnTo>
              <a:lnTo>
                <a:pt x="647491" y="4631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47668" y="849533"/>
        <a:ext cx="33904" cy="6538"/>
      </dsp:txXfrm>
    </dsp:sp>
    <dsp:sp modelId="{010F80FD-FC2C-4971-8148-1BF4E726F7DF}">
      <dsp:nvSpPr>
        <dsp:cNvPr id="0" name=""/>
        <dsp:cNvSpPr/>
      </dsp:nvSpPr>
      <dsp:spPr>
        <a:xfrm>
          <a:off x="0" y="0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Extract a Falcon 9 launch records HTML table from Wikipedia and parse the table and convert it into a Pandas data frame</a:t>
          </a:r>
          <a:endParaRPr lang="es-CL" sz="1900" kern="1200" dirty="0"/>
        </a:p>
      </dsp:txBody>
      <dsp:txXfrm>
        <a:off x="0" y="0"/>
        <a:ext cx="2842675" cy="1705605"/>
      </dsp:txXfrm>
    </dsp:sp>
    <dsp:sp modelId="{FE452364-8C02-47DA-AC45-C190E4132F50}">
      <dsp:nvSpPr>
        <dsp:cNvPr id="0" name=""/>
        <dsp:cNvSpPr/>
      </dsp:nvSpPr>
      <dsp:spPr>
        <a:xfrm>
          <a:off x="6361641" y="807674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56903" y="850125"/>
        <a:ext cx="32690" cy="6538"/>
      </dsp:txXfrm>
    </dsp:sp>
    <dsp:sp modelId="{EEABAF10-A821-48FD-B689-755577224AA9}">
      <dsp:nvSpPr>
        <dsp:cNvPr id="0" name=""/>
        <dsp:cNvSpPr/>
      </dsp:nvSpPr>
      <dsp:spPr>
        <a:xfrm>
          <a:off x="3520766" y="59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Request the Falcon9 Launch Wiki page from its URL</a:t>
          </a:r>
          <a:endParaRPr lang="es-CL" sz="1900" kern="1200" dirty="0"/>
        </a:p>
      </dsp:txBody>
      <dsp:txXfrm>
        <a:off x="3520766" y="592"/>
        <a:ext cx="2842675" cy="1705605"/>
      </dsp:txXfrm>
    </dsp:sp>
    <dsp:sp modelId="{F7A414B6-E513-4925-967A-A5EAC0C5EB89}">
      <dsp:nvSpPr>
        <dsp:cNvPr id="0" name=""/>
        <dsp:cNvSpPr/>
      </dsp:nvSpPr>
      <dsp:spPr>
        <a:xfrm>
          <a:off x="1445613" y="1704397"/>
          <a:ext cx="6992980" cy="623215"/>
        </a:xfrm>
        <a:custGeom>
          <a:avLst/>
          <a:gdLst/>
          <a:ahLst/>
          <a:cxnLst/>
          <a:rect l="0" t="0" r="0" b="0"/>
          <a:pathLst>
            <a:path>
              <a:moveTo>
                <a:pt x="6992980" y="0"/>
              </a:moveTo>
              <a:lnTo>
                <a:pt x="6992980" y="328707"/>
              </a:lnTo>
              <a:lnTo>
                <a:pt x="0" y="328707"/>
              </a:lnTo>
              <a:lnTo>
                <a:pt x="0" y="62321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766517" y="2012735"/>
        <a:ext cx="351173" cy="6538"/>
      </dsp:txXfrm>
    </dsp:sp>
    <dsp:sp modelId="{C55EAA73-9F44-42D0-8B5A-F59384ADE2CC}">
      <dsp:nvSpPr>
        <dsp:cNvPr id="0" name=""/>
        <dsp:cNvSpPr/>
      </dsp:nvSpPr>
      <dsp:spPr>
        <a:xfrm>
          <a:off x="7017256" y="59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Extract all column/variable names from the HTML table header</a:t>
          </a:r>
          <a:endParaRPr lang="es-CL" sz="1900" kern="1200" dirty="0"/>
        </a:p>
      </dsp:txBody>
      <dsp:txXfrm>
        <a:off x="7017256" y="592"/>
        <a:ext cx="2842675" cy="1705605"/>
      </dsp:txXfrm>
    </dsp:sp>
    <dsp:sp modelId="{81F8B289-2397-4F18-B913-F07818A4DA48}">
      <dsp:nvSpPr>
        <dsp:cNvPr id="0" name=""/>
        <dsp:cNvSpPr/>
      </dsp:nvSpPr>
      <dsp:spPr>
        <a:xfrm>
          <a:off x="2865151" y="3167095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60413" y="3209546"/>
        <a:ext cx="32690" cy="6538"/>
      </dsp:txXfrm>
    </dsp:sp>
    <dsp:sp modelId="{0327C121-F88D-4FD8-B940-32160F8E8406}">
      <dsp:nvSpPr>
        <dsp:cNvPr id="0" name=""/>
        <dsp:cNvSpPr/>
      </dsp:nvSpPr>
      <dsp:spPr>
        <a:xfrm>
          <a:off x="2427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Create a data frame by parsing the launch HTML tables</a:t>
          </a:r>
          <a:endParaRPr lang="es-CL" sz="1900" kern="1200" dirty="0"/>
        </a:p>
      </dsp:txBody>
      <dsp:txXfrm>
        <a:off x="24276" y="2360012"/>
        <a:ext cx="2842675" cy="1705605"/>
      </dsp:txXfrm>
    </dsp:sp>
    <dsp:sp modelId="{3CC005F1-4FF6-4B06-9120-30D6BA3DBD5E}">
      <dsp:nvSpPr>
        <dsp:cNvPr id="0" name=""/>
        <dsp:cNvSpPr/>
      </dsp:nvSpPr>
      <dsp:spPr>
        <a:xfrm>
          <a:off x="352076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Export to a </a:t>
          </a:r>
          <a:r>
            <a:rPr lang="en-US" sz="1900" b="1" i="0" kern="1200" dirty="0"/>
            <a:t>CSV</a:t>
          </a:r>
          <a:endParaRPr lang="en-US" sz="1900" kern="1200" dirty="0"/>
        </a:p>
      </dsp:txBody>
      <dsp:txXfrm>
        <a:off x="3520766" y="2360012"/>
        <a:ext cx="2842675" cy="17056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2A5CF-10E0-491D-9903-74066FE02418}">
      <dsp:nvSpPr>
        <dsp:cNvPr id="0" name=""/>
        <dsp:cNvSpPr/>
      </dsp:nvSpPr>
      <dsp:spPr>
        <a:xfrm>
          <a:off x="2840875" y="807082"/>
          <a:ext cx="647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5" y="45720"/>
              </a:lnTo>
              <a:lnTo>
                <a:pt x="340845" y="46312"/>
              </a:lnTo>
              <a:lnTo>
                <a:pt x="647491" y="4631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47668" y="849533"/>
        <a:ext cx="33904" cy="6538"/>
      </dsp:txXfrm>
    </dsp:sp>
    <dsp:sp modelId="{010F80FD-FC2C-4971-8148-1BF4E726F7DF}">
      <dsp:nvSpPr>
        <dsp:cNvPr id="0" name=""/>
        <dsp:cNvSpPr/>
      </dsp:nvSpPr>
      <dsp:spPr>
        <a:xfrm>
          <a:off x="0" y="0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Explored data to determine the label for training supervised models </a:t>
          </a:r>
          <a:endParaRPr lang="es-CL" sz="2100" kern="1200" dirty="0"/>
        </a:p>
      </dsp:txBody>
      <dsp:txXfrm>
        <a:off x="0" y="0"/>
        <a:ext cx="2842675" cy="1705605"/>
      </dsp:txXfrm>
    </dsp:sp>
    <dsp:sp modelId="{FE452364-8C02-47DA-AC45-C190E4132F50}">
      <dsp:nvSpPr>
        <dsp:cNvPr id="0" name=""/>
        <dsp:cNvSpPr/>
      </dsp:nvSpPr>
      <dsp:spPr>
        <a:xfrm>
          <a:off x="6361641" y="807674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56903" y="850125"/>
        <a:ext cx="32690" cy="6538"/>
      </dsp:txXfrm>
    </dsp:sp>
    <dsp:sp modelId="{EEABAF10-A821-48FD-B689-755577224AA9}">
      <dsp:nvSpPr>
        <dsp:cNvPr id="0" name=""/>
        <dsp:cNvSpPr/>
      </dsp:nvSpPr>
      <dsp:spPr>
        <a:xfrm>
          <a:off x="3520766" y="59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Calculated the number of launches on each site </a:t>
          </a:r>
          <a:endParaRPr lang="es-CL" sz="2100" kern="1200" dirty="0"/>
        </a:p>
      </dsp:txBody>
      <dsp:txXfrm>
        <a:off x="3520766" y="592"/>
        <a:ext cx="2842675" cy="1705605"/>
      </dsp:txXfrm>
    </dsp:sp>
    <dsp:sp modelId="{F7A414B6-E513-4925-967A-A5EAC0C5EB89}">
      <dsp:nvSpPr>
        <dsp:cNvPr id="0" name=""/>
        <dsp:cNvSpPr/>
      </dsp:nvSpPr>
      <dsp:spPr>
        <a:xfrm>
          <a:off x="1445613" y="1704397"/>
          <a:ext cx="6992980" cy="623215"/>
        </a:xfrm>
        <a:custGeom>
          <a:avLst/>
          <a:gdLst/>
          <a:ahLst/>
          <a:cxnLst/>
          <a:rect l="0" t="0" r="0" b="0"/>
          <a:pathLst>
            <a:path>
              <a:moveTo>
                <a:pt x="6992980" y="0"/>
              </a:moveTo>
              <a:lnTo>
                <a:pt x="6992980" y="328707"/>
              </a:lnTo>
              <a:lnTo>
                <a:pt x="0" y="328707"/>
              </a:lnTo>
              <a:lnTo>
                <a:pt x="0" y="62321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766517" y="2012735"/>
        <a:ext cx="351173" cy="6538"/>
      </dsp:txXfrm>
    </dsp:sp>
    <dsp:sp modelId="{C55EAA73-9F44-42D0-8B5A-F59384ADE2CC}">
      <dsp:nvSpPr>
        <dsp:cNvPr id="0" name=""/>
        <dsp:cNvSpPr/>
      </dsp:nvSpPr>
      <dsp:spPr>
        <a:xfrm>
          <a:off x="7017256" y="59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Calculated the number and occurrence of each orbit </a:t>
          </a:r>
          <a:endParaRPr lang="es-CL" sz="2100" kern="1200" dirty="0"/>
        </a:p>
      </dsp:txBody>
      <dsp:txXfrm>
        <a:off x="7017256" y="592"/>
        <a:ext cx="2842675" cy="1705605"/>
      </dsp:txXfrm>
    </dsp:sp>
    <dsp:sp modelId="{81F8B289-2397-4F18-B913-F07818A4DA48}">
      <dsp:nvSpPr>
        <dsp:cNvPr id="0" name=""/>
        <dsp:cNvSpPr/>
      </dsp:nvSpPr>
      <dsp:spPr>
        <a:xfrm>
          <a:off x="2865151" y="3167095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160413" y="3209546"/>
        <a:ext cx="32690" cy="6538"/>
      </dsp:txXfrm>
    </dsp:sp>
    <dsp:sp modelId="{0327C121-F88D-4FD8-B940-32160F8E8406}">
      <dsp:nvSpPr>
        <dsp:cNvPr id="0" name=""/>
        <dsp:cNvSpPr/>
      </dsp:nvSpPr>
      <dsp:spPr>
        <a:xfrm>
          <a:off x="2427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Training label: 'Class’ </a:t>
          </a:r>
          <a:endParaRPr lang="es-CL" sz="2100" kern="1200" dirty="0"/>
        </a:p>
      </dsp:txBody>
      <dsp:txXfrm>
        <a:off x="24276" y="2360012"/>
        <a:ext cx="2842675" cy="1705605"/>
      </dsp:txXfrm>
    </dsp:sp>
    <dsp:sp modelId="{5C6F8FFE-2A25-4C35-875A-A687ADFC139E}">
      <dsp:nvSpPr>
        <dsp:cNvPr id="0" name=""/>
        <dsp:cNvSpPr/>
      </dsp:nvSpPr>
      <dsp:spPr>
        <a:xfrm>
          <a:off x="6361641" y="3167095"/>
          <a:ext cx="623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321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6656903" y="3209546"/>
        <a:ext cx="32690" cy="6538"/>
      </dsp:txXfrm>
    </dsp:sp>
    <dsp:sp modelId="{3CC005F1-4FF6-4B06-9120-30D6BA3DBD5E}">
      <dsp:nvSpPr>
        <dsp:cNvPr id="0" name=""/>
        <dsp:cNvSpPr/>
      </dsp:nvSpPr>
      <dsp:spPr>
        <a:xfrm>
          <a:off x="352076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Calculated the number and occurrence of mission outcome per orbit type </a:t>
          </a:r>
        </a:p>
      </dsp:txBody>
      <dsp:txXfrm>
        <a:off x="3520766" y="2360012"/>
        <a:ext cx="2842675" cy="1705605"/>
      </dsp:txXfrm>
    </dsp:sp>
    <dsp:sp modelId="{CBB089D4-85E6-4999-805E-DE48D69ADB74}">
      <dsp:nvSpPr>
        <dsp:cNvPr id="0" name=""/>
        <dsp:cNvSpPr/>
      </dsp:nvSpPr>
      <dsp:spPr>
        <a:xfrm>
          <a:off x="7017256" y="2360012"/>
          <a:ext cx="2842675" cy="170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Created a landing outcome training label from 'Outcome' column </a:t>
          </a:r>
          <a:endParaRPr lang="es-CL" sz="2100" kern="1200"/>
        </a:p>
      </dsp:txBody>
      <dsp:txXfrm>
        <a:off x="7017256" y="2360012"/>
        <a:ext cx="2842675" cy="17056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E22DE-3A89-477F-A5BC-C4710598B611}">
      <dsp:nvSpPr>
        <dsp:cNvPr id="0" name=""/>
        <dsp:cNvSpPr/>
      </dsp:nvSpPr>
      <dsp:spPr>
        <a:xfrm>
          <a:off x="21250" y="2052"/>
          <a:ext cx="3424130" cy="85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 err="1"/>
            <a:t>Loaded</a:t>
          </a:r>
          <a:r>
            <a:rPr lang="es-CL" sz="2800" kern="1200" dirty="0"/>
            <a:t> data </a:t>
          </a:r>
          <a:r>
            <a:rPr lang="es-CL" sz="2800" kern="1200" dirty="0" err="1"/>
            <a:t>into</a:t>
          </a:r>
          <a:r>
            <a:rPr lang="es-CL" sz="2800" kern="1200" dirty="0"/>
            <a:t> </a:t>
          </a:r>
          <a:r>
            <a:rPr lang="es-CL" sz="2800" kern="1200" dirty="0" err="1"/>
            <a:t>an</a:t>
          </a:r>
          <a:r>
            <a:rPr lang="es-CL" sz="2800" kern="1200" dirty="0"/>
            <a:t> IBM DB2 </a:t>
          </a:r>
          <a:r>
            <a:rPr lang="es-CL" sz="2800" kern="1200" dirty="0" err="1"/>
            <a:t>Instance</a:t>
          </a:r>
          <a:endParaRPr lang="es-CL" sz="2800" kern="1200" dirty="0"/>
        </a:p>
      </dsp:txBody>
      <dsp:txXfrm>
        <a:off x="46252" y="27054"/>
        <a:ext cx="3374126" cy="803620"/>
      </dsp:txXfrm>
    </dsp:sp>
    <dsp:sp modelId="{29DC101B-0BA8-420A-9382-5EC6CBE0A2B8}">
      <dsp:nvSpPr>
        <dsp:cNvPr id="0" name=""/>
        <dsp:cNvSpPr/>
      </dsp:nvSpPr>
      <dsp:spPr>
        <a:xfrm rot="5400000">
          <a:off x="1353111" y="1101447"/>
          <a:ext cx="760408" cy="5223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4300" kern="1200"/>
        </a:p>
      </dsp:txBody>
      <dsp:txXfrm rot="-5400000">
        <a:off x="1576614" y="982412"/>
        <a:ext cx="313402" cy="603707"/>
      </dsp:txXfrm>
    </dsp:sp>
    <dsp:sp modelId="{614637CF-EE47-4D41-AB1A-8A4D5B7B9012}">
      <dsp:nvSpPr>
        <dsp:cNvPr id="0" name=""/>
        <dsp:cNvSpPr/>
      </dsp:nvSpPr>
      <dsp:spPr>
        <a:xfrm>
          <a:off x="0" y="1869554"/>
          <a:ext cx="3466632" cy="1375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Run diferente SQL </a:t>
          </a:r>
          <a:r>
            <a:rPr lang="es-CL" sz="2800" kern="1200" dirty="0" err="1"/>
            <a:t>queries</a:t>
          </a:r>
          <a:r>
            <a:rPr lang="es-CL" sz="2800" kern="1200" dirty="0"/>
            <a:t> </a:t>
          </a:r>
          <a:r>
            <a:rPr lang="es-CL" sz="2800" kern="1200" dirty="0" err="1"/>
            <a:t>to</a:t>
          </a:r>
          <a:r>
            <a:rPr lang="es-CL" sz="2800" kern="1200" dirty="0"/>
            <a:t> </a:t>
          </a:r>
          <a:r>
            <a:rPr lang="es-CL" sz="2800" kern="1200" dirty="0" err="1"/>
            <a:t>extract</a:t>
          </a:r>
          <a:r>
            <a:rPr lang="es-CL" sz="2800" kern="1200" dirty="0"/>
            <a:t> </a:t>
          </a:r>
          <a:r>
            <a:rPr lang="es-CL" sz="2800" kern="1200" dirty="0" err="1"/>
            <a:t>information</a:t>
          </a:r>
          <a:r>
            <a:rPr lang="es-CL" sz="2800" kern="1200" dirty="0"/>
            <a:t> </a:t>
          </a:r>
          <a:r>
            <a:rPr lang="es-CL" sz="2800" kern="1200" dirty="0" err="1"/>
            <a:t>about</a:t>
          </a:r>
          <a:r>
            <a:rPr lang="es-CL" sz="2800" kern="1200" dirty="0"/>
            <a:t>:</a:t>
          </a:r>
        </a:p>
      </dsp:txBody>
      <dsp:txXfrm>
        <a:off x="40301" y="1909855"/>
        <a:ext cx="3386030" cy="1295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32895-636D-446D-A267-F192A85CC50A}">
      <dsp:nvSpPr>
        <dsp:cNvPr id="0" name=""/>
        <dsp:cNvSpPr/>
      </dsp:nvSpPr>
      <dsp:spPr>
        <a:xfrm>
          <a:off x="1993304" y="1180280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2195766" y="1223708"/>
        <a:ext cx="22922" cy="4584"/>
      </dsp:txXfrm>
    </dsp:sp>
    <dsp:sp modelId="{2F1F8702-1436-4F8E-944C-6C130C240EB3}">
      <dsp:nvSpPr>
        <dsp:cNvPr id="0" name=""/>
        <dsp:cNvSpPr/>
      </dsp:nvSpPr>
      <dsp:spPr>
        <a:xfrm>
          <a:off x="1860" y="628027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noProof="0" dirty="0"/>
            <a:t>Import</a:t>
          </a:r>
          <a:r>
            <a:rPr lang="es-CL" sz="1400" kern="1200" dirty="0"/>
            <a:t> </a:t>
          </a:r>
          <a:r>
            <a:rPr lang="en-AU" sz="1400" kern="1200" noProof="0" dirty="0"/>
            <a:t>libraries</a:t>
          </a:r>
          <a:r>
            <a:rPr lang="es-CL" sz="1400" kern="1200" dirty="0"/>
            <a:t> and </a:t>
          </a:r>
          <a:r>
            <a:rPr lang="es-CL" sz="1400" kern="1200" dirty="0" err="1"/>
            <a:t>difine</a:t>
          </a:r>
          <a:r>
            <a:rPr lang="es-CL" sz="1400" kern="1200" dirty="0"/>
            <a:t> </a:t>
          </a:r>
          <a:r>
            <a:rPr lang="es-CL" sz="1400" kern="1200" dirty="0" err="1"/>
            <a:t>functions</a:t>
          </a:r>
          <a:r>
            <a:rPr lang="es-CL" sz="1400" kern="1200" dirty="0"/>
            <a:t> </a:t>
          </a:r>
          <a:r>
            <a:rPr lang="es-CL" sz="1400" kern="1200" dirty="0" err="1"/>
            <a:t>to</a:t>
          </a:r>
          <a:r>
            <a:rPr lang="es-CL" sz="1400" kern="1200" dirty="0"/>
            <a:t> </a:t>
          </a:r>
          <a:r>
            <a:rPr lang="es-CL" sz="1400" kern="1200" dirty="0" err="1"/>
            <a:t>create</a:t>
          </a:r>
          <a:r>
            <a:rPr lang="es-CL" sz="1400" kern="1200" dirty="0"/>
            <a:t> </a:t>
          </a:r>
          <a:r>
            <a:rPr lang="es-CL" sz="1400" kern="1200" dirty="0" err="1"/>
            <a:t>confusion</a:t>
          </a:r>
          <a:r>
            <a:rPr lang="es-CL" sz="1400" kern="1200" dirty="0"/>
            <a:t> </a:t>
          </a:r>
          <a:r>
            <a:rPr lang="es-CL" sz="1400" kern="1200" dirty="0" err="1"/>
            <a:t>matrix</a:t>
          </a:r>
          <a:endParaRPr lang="es-CL" sz="1400" kern="1200" dirty="0"/>
        </a:p>
      </dsp:txBody>
      <dsp:txXfrm>
        <a:off x="1860" y="628027"/>
        <a:ext cx="1993244" cy="1195946"/>
      </dsp:txXfrm>
    </dsp:sp>
    <dsp:sp modelId="{C43DA403-4028-479B-86AA-619239B20F18}">
      <dsp:nvSpPr>
        <dsp:cNvPr id="0" name=""/>
        <dsp:cNvSpPr/>
      </dsp:nvSpPr>
      <dsp:spPr>
        <a:xfrm>
          <a:off x="4444994" y="1180280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647456" y="1223708"/>
        <a:ext cx="22922" cy="4584"/>
      </dsp:txXfrm>
    </dsp:sp>
    <dsp:sp modelId="{E80FBB97-9050-4849-A73F-1552F3F651AF}">
      <dsp:nvSpPr>
        <dsp:cNvPr id="0" name=""/>
        <dsp:cNvSpPr/>
      </dsp:nvSpPr>
      <dsp:spPr>
        <a:xfrm>
          <a:off x="2453550" y="628027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Loaded</a:t>
          </a:r>
          <a:r>
            <a:rPr lang="es-CL" sz="1400" kern="1200" dirty="0"/>
            <a:t> </a:t>
          </a:r>
          <a:r>
            <a:rPr lang="es-CL" sz="1400" kern="1200" dirty="0" err="1"/>
            <a:t>the</a:t>
          </a:r>
          <a:r>
            <a:rPr lang="es-CL" sz="1400" kern="1200" dirty="0"/>
            <a:t> </a:t>
          </a:r>
          <a:r>
            <a:rPr lang="es-CL" sz="1400" kern="1200" dirty="0" err="1"/>
            <a:t>daraframe</a:t>
          </a:r>
          <a:r>
            <a:rPr lang="es-CL" sz="1400" kern="1200" dirty="0"/>
            <a:t> </a:t>
          </a:r>
          <a:r>
            <a:rPr lang="es-CL" sz="1400" kern="1200" dirty="0" err="1"/>
            <a:t>created</a:t>
          </a:r>
          <a:r>
            <a:rPr lang="es-CL" sz="1400" kern="1200" dirty="0"/>
            <a:t> </a:t>
          </a:r>
          <a:r>
            <a:rPr lang="es-CL" sz="1400" kern="1200" dirty="0" err="1"/>
            <a:t>during</a:t>
          </a:r>
          <a:r>
            <a:rPr lang="es-CL" sz="1400" kern="1200" dirty="0"/>
            <a:t> data </a:t>
          </a:r>
          <a:r>
            <a:rPr lang="es-CL" sz="1400" kern="1200" dirty="0" err="1"/>
            <a:t>collection</a:t>
          </a:r>
          <a:endParaRPr lang="es-CL" sz="1400" kern="1200" dirty="0"/>
        </a:p>
      </dsp:txBody>
      <dsp:txXfrm>
        <a:off x="2453550" y="628027"/>
        <a:ext cx="1993244" cy="1195946"/>
      </dsp:txXfrm>
    </dsp:sp>
    <dsp:sp modelId="{376886CA-1B94-4D92-AB83-710FC7C1244D}">
      <dsp:nvSpPr>
        <dsp:cNvPr id="0" name=""/>
        <dsp:cNvSpPr/>
      </dsp:nvSpPr>
      <dsp:spPr>
        <a:xfrm>
          <a:off x="6896685" y="1180280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7099146" y="1223708"/>
        <a:ext cx="22922" cy="4584"/>
      </dsp:txXfrm>
    </dsp:sp>
    <dsp:sp modelId="{A6622E2C-889F-4EF6-9693-FEAEF1A2B873}">
      <dsp:nvSpPr>
        <dsp:cNvPr id="0" name=""/>
        <dsp:cNvSpPr/>
      </dsp:nvSpPr>
      <dsp:spPr>
        <a:xfrm>
          <a:off x="4905241" y="628027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Create</a:t>
          </a:r>
          <a:r>
            <a:rPr lang="es-CL" sz="1400" kern="1200" dirty="0"/>
            <a:t> a columna </a:t>
          </a:r>
          <a:r>
            <a:rPr lang="es-CL" sz="1400" kern="1200" dirty="0" err="1"/>
            <a:t>for</a:t>
          </a:r>
          <a:r>
            <a:rPr lang="es-CL" sz="1400" kern="1200" dirty="0"/>
            <a:t> </a:t>
          </a:r>
          <a:r>
            <a:rPr lang="es-CL" sz="1400" kern="1200" dirty="0" err="1"/>
            <a:t>out</a:t>
          </a:r>
          <a:r>
            <a:rPr lang="es-CL" sz="1400" kern="1200" dirty="0"/>
            <a:t> training </a:t>
          </a:r>
          <a:r>
            <a:rPr lang="es-CL" sz="1400" kern="1200" dirty="0" err="1"/>
            <a:t>label</a:t>
          </a:r>
          <a:r>
            <a:rPr lang="es-CL" sz="1400" kern="1200" dirty="0"/>
            <a:t> </a:t>
          </a:r>
          <a:r>
            <a:rPr lang="es-CL" sz="1400" kern="1200" dirty="0" err="1"/>
            <a:t>Class</a:t>
          </a:r>
          <a:r>
            <a:rPr lang="es-CL" sz="1400" kern="1200" dirty="0"/>
            <a:t> </a:t>
          </a:r>
          <a:r>
            <a:rPr lang="es-CL" sz="1400" kern="1200" dirty="0" err="1"/>
            <a:t>during</a:t>
          </a:r>
          <a:r>
            <a:rPr lang="es-CL" sz="1400" kern="1200" dirty="0"/>
            <a:t> data </a:t>
          </a:r>
          <a:r>
            <a:rPr lang="es-CL" sz="1400" kern="1200" dirty="0" err="1"/>
            <a:t>wrangling</a:t>
          </a:r>
          <a:endParaRPr lang="es-CL" sz="1400" kern="1200" dirty="0"/>
        </a:p>
      </dsp:txBody>
      <dsp:txXfrm>
        <a:off x="4905241" y="628027"/>
        <a:ext cx="1993244" cy="1195946"/>
      </dsp:txXfrm>
    </dsp:sp>
    <dsp:sp modelId="{5AD1F342-64F6-4654-BA54-90CA2A9DD803}">
      <dsp:nvSpPr>
        <dsp:cNvPr id="0" name=""/>
        <dsp:cNvSpPr/>
      </dsp:nvSpPr>
      <dsp:spPr>
        <a:xfrm>
          <a:off x="998482" y="1822173"/>
          <a:ext cx="7355070" cy="427846"/>
        </a:xfrm>
        <a:custGeom>
          <a:avLst/>
          <a:gdLst/>
          <a:ahLst/>
          <a:cxnLst/>
          <a:rect l="0" t="0" r="0" b="0"/>
          <a:pathLst>
            <a:path>
              <a:moveTo>
                <a:pt x="7355070" y="0"/>
              </a:moveTo>
              <a:lnTo>
                <a:pt x="7355070" y="231023"/>
              </a:lnTo>
              <a:lnTo>
                <a:pt x="0" y="231023"/>
              </a:lnTo>
              <a:lnTo>
                <a:pt x="0" y="4278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491784" y="2033804"/>
        <a:ext cx="368467" cy="4584"/>
      </dsp:txXfrm>
    </dsp:sp>
    <dsp:sp modelId="{2D68E9FD-9972-46B6-B1AA-0BA40A4989BD}">
      <dsp:nvSpPr>
        <dsp:cNvPr id="0" name=""/>
        <dsp:cNvSpPr/>
      </dsp:nvSpPr>
      <dsp:spPr>
        <a:xfrm>
          <a:off x="7356931" y="628027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Standardized</a:t>
          </a:r>
          <a:r>
            <a:rPr lang="es-CL" sz="1400" kern="1200" dirty="0"/>
            <a:t> </a:t>
          </a:r>
          <a:r>
            <a:rPr lang="es-CL" sz="1400" kern="1200" dirty="0" err="1"/>
            <a:t>the</a:t>
          </a:r>
          <a:r>
            <a:rPr lang="es-CL" sz="1400" kern="1200" dirty="0"/>
            <a:t> data</a:t>
          </a:r>
        </a:p>
      </dsp:txBody>
      <dsp:txXfrm>
        <a:off x="7356931" y="628027"/>
        <a:ext cx="1993244" cy="1195946"/>
      </dsp:txXfrm>
    </dsp:sp>
    <dsp:sp modelId="{DF9A632B-EA10-4391-B2CF-AEE6F03A0D4D}">
      <dsp:nvSpPr>
        <dsp:cNvPr id="0" name=""/>
        <dsp:cNvSpPr/>
      </dsp:nvSpPr>
      <dsp:spPr>
        <a:xfrm>
          <a:off x="1993304" y="2834673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2195766" y="2878101"/>
        <a:ext cx="22922" cy="4584"/>
      </dsp:txXfrm>
    </dsp:sp>
    <dsp:sp modelId="{47A9358D-93E4-42E1-A1DE-2B91B933167E}">
      <dsp:nvSpPr>
        <dsp:cNvPr id="0" name=""/>
        <dsp:cNvSpPr/>
      </dsp:nvSpPr>
      <dsp:spPr>
        <a:xfrm>
          <a:off x="1860" y="2282420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/>
            <a:t>Split </a:t>
          </a:r>
          <a:r>
            <a:rPr lang="es-CL" sz="1400" kern="1200" dirty="0" err="1"/>
            <a:t>the</a:t>
          </a:r>
          <a:r>
            <a:rPr lang="es-CL" sz="1400" kern="1200" dirty="0"/>
            <a:t> data </a:t>
          </a:r>
          <a:r>
            <a:rPr lang="es-CL" sz="1400" kern="1200" dirty="0" err="1"/>
            <a:t>into</a:t>
          </a:r>
          <a:r>
            <a:rPr lang="es-CL" sz="1400" kern="1200" dirty="0"/>
            <a:t> training data and test data</a:t>
          </a:r>
        </a:p>
      </dsp:txBody>
      <dsp:txXfrm>
        <a:off x="1860" y="2282420"/>
        <a:ext cx="1993244" cy="1195946"/>
      </dsp:txXfrm>
    </dsp:sp>
    <dsp:sp modelId="{D8F63FAE-97EE-468E-8087-415130561E09}">
      <dsp:nvSpPr>
        <dsp:cNvPr id="0" name=""/>
        <dsp:cNvSpPr/>
      </dsp:nvSpPr>
      <dsp:spPr>
        <a:xfrm>
          <a:off x="4444994" y="2834673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647456" y="2878101"/>
        <a:ext cx="22922" cy="4584"/>
      </dsp:txXfrm>
    </dsp:sp>
    <dsp:sp modelId="{769F7035-D3ED-419B-BC80-1DEEC5ADF3FA}">
      <dsp:nvSpPr>
        <dsp:cNvPr id="0" name=""/>
        <dsp:cNvSpPr/>
      </dsp:nvSpPr>
      <dsp:spPr>
        <a:xfrm>
          <a:off x="2453550" y="2282420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Fit</a:t>
          </a:r>
          <a:r>
            <a:rPr lang="es-CL" sz="1400" kern="1200" dirty="0"/>
            <a:t> </a:t>
          </a:r>
          <a:r>
            <a:rPr lang="es-CL" sz="1400" kern="1200" dirty="0" err="1"/>
            <a:t>the</a:t>
          </a:r>
          <a:r>
            <a:rPr lang="es-CL" sz="1400" kern="1200" dirty="0"/>
            <a:t> </a:t>
          </a:r>
          <a:r>
            <a:rPr lang="es-CL" sz="1400" kern="1200" dirty="0" err="1"/>
            <a:t>trining</a:t>
          </a:r>
          <a:r>
            <a:rPr lang="es-CL" sz="1400" kern="1200" dirty="0"/>
            <a:t> data </a:t>
          </a:r>
          <a:r>
            <a:rPr lang="es-CL" sz="1400" kern="1200" dirty="0" err="1"/>
            <a:t>to</a:t>
          </a:r>
          <a:r>
            <a:rPr lang="es-CL" sz="1400" kern="1200" dirty="0"/>
            <a:t> </a:t>
          </a:r>
          <a:r>
            <a:rPr lang="es-CL" sz="1400" kern="1200" dirty="0" err="1"/>
            <a:t>various</a:t>
          </a:r>
          <a:r>
            <a:rPr lang="es-CL" sz="1400" kern="1200" dirty="0"/>
            <a:t> </a:t>
          </a:r>
          <a:r>
            <a:rPr lang="es-CL" sz="1400" kern="1200" dirty="0" err="1"/>
            <a:t>models</a:t>
          </a:r>
          <a:r>
            <a:rPr lang="es-CL" sz="1400" kern="1200" dirty="0"/>
            <a:t> </a:t>
          </a:r>
          <a:r>
            <a:rPr lang="es-CL" sz="1400" kern="1200" dirty="0" err="1"/>
            <a:t>types</a:t>
          </a:r>
          <a:endParaRPr lang="es-CL" sz="1400" kern="1200" dirty="0"/>
        </a:p>
      </dsp:txBody>
      <dsp:txXfrm>
        <a:off x="2453550" y="2282420"/>
        <a:ext cx="1993244" cy="1195946"/>
      </dsp:txXfrm>
    </dsp:sp>
    <dsp:sp modelId="{040685D1-EC68-4039-AD2B-6A3269D20203}">
      <dsp:nvSpPr>
        <dsp:cNvPr id="0" name=""/>
        <dsp:cNvSpPr/>
      </dsp:nvSpPr>
      <dsp:spPr>
        <a:xfrm>
          <a:off x="6896685" y="2834673"/>
          <a:ext cx="4278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7099146" y="2878101"/>
        <a:ext cx="22922" cy="4584"/>
      </dsp:txXfrm>
    </dsp:sp>
    <dsp:sp modelId="{F2324EC3-BA71-4C62-B68A-A1E34E08DEBA}">
      <dsp:nvSpPr>
        <dsp:cNvPr id="0" name=""/>
        <dsp:cNvSpPr/>
      </dsp:nvSpPr>
      <dsp:spPr>
        <a:xfrm>
          <a:off x="4905241" y="2282420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/>
            <a:t>Use a </a:t>
          </a:r>
          <a:r>
            <a:rPr lang="es-CL" sz="1400" kern="1200" dirty="0" err="1"/>
            <a:t>cross-validation</a:t>
          </a:r>
          <a:r>
            <a:rPr lang="es-CL" sz="1400" kern="1200" dirty="0"/>
            <a:t> </a:t>
          </a:r>
          <a:r>
            <a:rPr lang="es-CL" sz="1400" kern="1200" dirty="0" err="1"/>
            <a:t>grid-search</a:t>
          </a:r>
          <a:r>
            <a:rPr lang="es-CL" sz="1400" kern="1200" dirty="0"/>
            <a:t> </a:t>
          </a:r>
          <a:r>
            <a:rPr lang="es-CL" sz="1400" kern="1200" dirty="0" err="1"/>
            <a:t>over</a:t>
          </a:r>
          <a:r>
            <a:rPr lang="es-CL" sz="1400" kern="1200" dirty="0"/>
            <a:t> a </a:t>
          </a:r>
          <a:r>
            <a:rPr lang="es-CL" sz="1400" kern="1200" dirty="0" err="1"/>
            <a:t>variety</a:t>
          </a:r>
          <a:r>
            <a:rPr lang="es-CL" sz="1400" kern="1200" dirty="0"/>
            <a:t> </a:t>
          </a:r>
          <a:r>
            <a:rPr lang="es-CL" sz="1400" kern="1200" dirty="0" err="1"/>
            <a:t>of</a:t>
          </a:r>
          <a:r>
            <a:rPr lang="es-CL" sz="1400" kern="1200" dirty="0"/>
            <a:t> </a:t>
          </a:r>
          <a:r>
            <a:rPr lang="es-CL" sz="1400" kern="1200" dirty="0" err="1"/>
            <a:t>parameters</a:t>
          </a:r>
          <a:r>
            <a:rPr lang="es-CL" sz="1400" kern="1200" dirty="0"/>
            <a:t> </a:t>
          </a:r>
          <a:r>
            <a:rPr lang="es-CL" sz="1400" kern="1200" dirty="0" err="1"/>
            <a:t>to</a:t>
          </a:r>
          <a:r>
            <a:rPr lang="es-CL" sz="1400" kern="1200" dirty="0"/>
            <a:t> </a:t>
          </a:r>
          <a:r>
            <a:rPr lang="es-CL" sz="1400" kern="1200" dirty="0" err="1"/>
            <a:t>select</a:t>
          </a:r>
          <a:r>
            <a:rPr lang="es-CL" sz="1400" kern="1200" dirty="0"/>
            <a:t> </a:t>
          </a:r>
          <a:r>
            <a:rPr lang="es-CL" sz="1400" kern="1200" dirty="0" err="1"/>
            <a:t>the</a:t>
          </a:r>
          <a:r>
            <a:rPr lang="es-CL" sz="1400" kern="1200" dirty="0"/>
            <a:t> </a:t>
          </a:r>
          <a:r>
            <a:rPr lang="es-CL" sz="1400" kern="1200" dirty="0" err="1"/>
            <a:t>best</a:t>
          </a:r>
          <a:r>
            <a:rPr lang="es-CL" sz="1400" kern="1200" dirty="0"/>
            <a:t> </a:t>
          </a:r>
          <a:r>
            <a:rPr lang="es-CL" sz="1400" kern="1200" dirty="0" err="1"/>
            <a:t>ones</a:t>
          </a:r>
          <a:r>
            <a:rPr lang="es-CL" sz="1400" kern="1200" dirty="0"/>
            <a:t> </a:t>
          </a:r>
          <a:r>
            <a:rPr lang="es-CL" sz="1400" kern="1200" dirty="0" err="1"/>
            <a:t>for</a:t>
          </a:r>
          <a:r>
            <a:rPr lang="es-CL" sz="1400" kern="1200" dirty="0"/>
            <a:t> </a:t>
          </a:r>
          <a:r>
            <a:rPr lang="es-CL" sz="1400" kern="1200" dirty="0" err="1"/>
            <a:t>each</a:t>
          </a:r>
          <a:r>
            <a:rPr lang="es-CL" sz="1400" kern="1200" dirty="0"/>
            <a:t> </a:t>
          </a:r>
          <a:r>
            <a:rPr lang="es-CL" sz="1400" kern="1200" dirty="0" err="1"/>
            <a:t>model</a:t>
          </a:r>
          <a:endParaRPr lang="es-CL" sz="1400" kern="1200" dirty="0"/>
        </a:p>
      </dsp:txBody>
      <dsp:txXfrm>
        <a:off x="4905241" y="2282420"/>
        <a:ext cx="1993244" cy="1195946"/>
      </dsp:txXfrm>
    </dsp:sp>
    <dsp:sp modelId="{6DDCDEFC-89C0-4E55-9EC4-42A7993D61DE}">
      <dsp:nvSpPr>
        <dsp:cNvPr id="0" name=""/>
        <dsp:cNvSpPr/>
      </dsp:nvSpPr>
      <dsp:spPr>
        <a:xfrm>
          <a:off x="7356931" y="2282420"/>
          <a:ext cx="1993244" cy="119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 err="1"/>
            <a:t>Evualuate</a:t>
          </a:r>
          <a:r>
            <a:rPr lang="es-CL" sz="1400" kern="1200" dirty="0"/>
            <a:t> </a:t>
          </a:r>
          <a:r>
            <a:rPr lang="es-CL" sz="1400" kern="1200" dirty="0" err="1"/>
            <a:t>accuracy</a:t>
          </a:r>
          <a:r>
            <a:rPr lang="es-CL" sz="1400" kern="1200" dirty="0"/>
            <a:t> </a:t>
          </a:r>
          <a:r>
            <a:rPr lang="es-CL" sz="1400" kern="1200" dirty="0" err="1"/>
            <a:t>of</a:t>
          </a:r>
          <a:r>
            <a:rPr lang="es-CL" sz="1400" kern="1200" dirty="0"/>
            <a:t> </a:t>
          </a:r>
          <a:r>
            <a:rPr lang="es-CL" sz="1400" kern="1200" dirty="0" err="1"/>
            <a:t>each</a:t>
          </a:r>
          <a:r>
            <a:rPr lang="es-CL" sz="1400" kern="1200" dirty="0"/>
            <a:t> </a:t>
          </a:r>
          <a:r>
            <a:rPr lang="es-CL" sz="1400" kern="1200" dirty="0" err="1"/>
            <a:t>model</a:t>
          </a:r>
          <a:endParaRPr lang="es-CL" sz="1400" kern="1200" dirty="0"/>
        </a:p>
      </dsp:txBody>
      <dsp:txXfrm>
        <a:off x="7356931" y="2282420"/>
        <a:ext cx="1993244" cy="1195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6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1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26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0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9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1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ArancetMerino/capstone/blob/main/jupyter-labs-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AlbertoArancetMerino/capstone/blob/main/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7.png"/><Relationship Id="rId10" Type="http://schemas.microsoft.com/office/2007/relationships/diagramDrawing" Target="../diagrams/drawing4.xml"/><Relationship Id="rId4" Type="http://schemas.openxmlformats.org/officeDocument/2006/relationships/hyperlink" Target="https://github.com/AlbertoArancetMerino/capstone/blob/main/edadataviz.ipynb" TargetMode="External"/><Relationship Id="rId9" Type="http://schemas.openxmlformats.org/officeDocument/2006/relationships/diagramColors" Target="../diagrams/colors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bertoArancetMerino/capstone/blob/main/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ertoArancetMerino/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ertoArancetMerino/capstone/blob/main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ArancetMerino/capstone/blob/main/SpaceX_Machine%20Learning%20Prediction_Part_5.ipynb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minsights.com/industry-analysis/rocket-propulsion-market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businessresearchinsights.com/market-reports/space-launch-market-120715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ArancetMerino/capstone/blob/main/jupyter-labs-webscraping.ipynb" TargetMode="External"/><Relationship Id="rId13" Type="http://schemas.openxmlformats.org/officeDocument/2006/relationships/hyperlink" Target="https://www.gminsights.com/industry-analysis/rocket-propulsion-market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AlbertoArancetMerino/capstone/blob/main/jupyter-labs-spacex-data-collection-api.ipynb" TargetMode="External"/><Relationship Id="rId12" Type="http://schemas.openxmlformats.org/officeDocument/2006/relationships/hyperlink" Target="https://www.businessresearchinsights.com/market-reports/space-launch-market-12071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lbertoArancetMerino/capstone/blob/main/edadataviz.ipynb" TargetMode="External"/><Relationship Id="rId11" Type="http://schemas.openxmlformats.org/officeDocument/2006/relationships/hyperlink" Target="https://github.com/AlbertoArancetMerino/capstone/blob/main/spacex-dash-app.py" TargetMode="External"/><Relationship Id="rId5" Type="http://schemas.openxmlformats.org/officeDocument/2006/relationships/hyperlink" Target="https://github.com/AlbertoArancetMerino/capstone/blob/main/dashboard.png" TargetMode="External"/><Relationship Id="rId10" Type="http://schemas.openxmlformats.org/officeDocument/2006/relationships/hyperlink" Target="https://github.com/AlbertoArancetMerino/capstone/blob/main/labs-jupyter-spacex-Data%20wrangling.ipynb" TargetMode="External"/><Relationship Id="rId4" Type="http://schemas.openxmlformats.org/officeDocument/2006/relationships/hyperlink" Target="https://github.com/AlbertoArancetMerino/capstone/blob/main/SpaceX_Machine%20Learning%20Prediction_Part_5.ipynb" TargetMode="External"/><Relationship Id="rId9" Type="http://schemas.openxmlformats.org/officeDocument/2006/relationships/hyperlink" Target="https://github.com/AlbertoArancetMerino/capstone/blob/main/lab_jupyter_launch_site_location.ipynb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AlbertoArancetMerino/capstone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465496" y="5143500"/>
            <a:ext cx="1772879" cy="646331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Alberto Arancet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25-07-2025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E8CB0426-46AD-4E86-B5E7-C2FFA09CDAA2}"/>
              </a:ext>
            </a:extLst>
          </p:cNvPr>
          <p:cNvSpPr txBox="1"/>
          <p:nvPr/>
        </p:nvSpPr>
        <p:spPr>
          <a:xfrm>
            <a:off x="533071" y="1639669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Winning Space Race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With Data Science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34A3D5E-3CA9-428A-9CDC-0C004E876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5424552"/>
              </p:ext>
            </p:extLst>
          </p:nvPr>
        </p:nvGraphicFramePr>
        <p:xfrm>
          <a:off x="770011" y="1599731"/>
          <a:ext cx="9884208" cy="4066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A29DEBFC-99EE-4A5E-9976-CE0E49C10826}"/>
              </a:ext>
            </a:extLst>
          </p:cNvPr>
          <p:cNvSpPr txBox="1"/>
          <p:nvPr/>
        </p:nvSpPr>
        <p:spPr>
          <a:xfrm>
            <a:off x="504410" y="566819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capstone/</a:t>
            </a:r>
            <a:r>
              <a:rPr lang="en-US" dirty="0" err="1">
                <a:hlinkClick r:id="rId8"/>
              </a:rPr>
              <a:t>jupyter</a:t>
            </a:r>
            <a:r>
              <a:rPr lang="en-US" dirty="0">
                <a:hlinkClick r:id="rId8"/>
              </a:rPr>
              <a:t>-labs-</a:t>
            </a:r>
            <a:r>
              <a:rPr lang="en-US" dirty="0" err="1">
                <a:hlinkClick r:id="rId8"/>
              </a:rPr>
              <a:t>webscraping.ipynb</a:t>
            </a:r>
            <a:r>
              <a:rPr lang="en-US" dirty="0">
                <a:hlinkClick r:id="rId8"/>
              </a:rPr>
              <a:t> at main · </a:t>
            </a:r>
            <a:r>
              <a:rPr lang="en-US" dirty="0" err="1">
                <a:hlinkClick r:id="rId8"/>
              </a:rPr>
              <a:t>AlbertoArancetMerino</a:t>
            </a:r>
            <a:r>
              <a:rPr lang="en-US" dirty="0">
                <a:hlinkClick r:id="rId8"/>
              </a:rPr>
              <a:t>/capstone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71D6CC-39DD-477D-B855-091803E1AA49}"/>
              </a:ext>
            </a:extLst>
          </p:cNvPr>
          <p:cNvSpPr txBox="1"/>
          <p:nvPr/>
        </p:nvSpPr>
        <p:spPr>
          <a:xfrm>
            <a:off x="198180" y="6317441"/>
            <a:ext cx="988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hlinkClick r:id="rId3"/>
              </a:rPr>
              <a:t>capstone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labs</a:t>
            </a:r>
            <a:r>
              <a:rPr lang="es-CL" dirty="0">
                <a:hlinkClick r:id="rId3"/>
              </a:rPr>
              <a:t>-</a:t>
            </a:r>
            <a:r>
              <a:rPr lang="es-CL" dirty="0" err="1">
                <a:hlinkClick r:id="rId3"/>
              </a:rPr>
              <a:t>jupyter</a:t>
            </a:r>
            <a:r>
              <a:rPr lang="es-CL" dirty="0">
                <a:hlinkClick r:id="rId3"/>
              </a:rPr>
              <a:t>-</a:t>
            </a:r>
            <a:r>
              <a:rPr lang="es-CL" dirty="0" err="1">
                <a:hlinkClick r:id="rId3"/>
              </a:rPr>
              <a:t>spacex</a:t>
            </a:r>
            <a:r>
              <a:rPr lang="es-CL" dirty="0">
                <a:hlinkClick r:id="rId3"/>
              </a:rPr>
              <a:t>-Data </a:t>
            </a:r>
            <a:r>
              <a:rPr lang="es-CL" dirty="0" err="1">
                <a:hlinkClick r:id="rId3"/>
              </a:rPr>
              <a:t>wrangling.ipynb</a:t>
            </a:r>
            <a:r>
              <a:rPr lang="es-CL" dirty="0">
                <a:hlinkClick r:id="rId3"/>
              </a:rPr>
              <a:t> at </a:t>
            </a:r>
            <a:r>
              <a:rPr lang="es-CL" dirty="0" err="1">
                <a:hlinkClick r:id="rId3"/>
              </a:rPr>
              <a:t>main</a:t>
            </a:r>
            <a:r>
              <a:rPr lang="es-CL" dirty="0">
                <a:hlinkClick r:id="rId3"/>
              </a:rPr>
              <a:t> · </a:t>
            </a:r>
            <a:r>
              <a:rPr lang="es-CL" dirty="0" err="1">
                <a:hlinkClick r:id="rId3"/>
              </a:rPr>
              <a:t>AlbertoArancetMerino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capstone</a:t>
            </a:r>
            <a:endParaRPr lang="es-CL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1C47D027-6E47-493A-8DA3-47AF870C4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808836"/>
              </p:ext>
            </p:extLst>
          </p:nvPr>
        </p:nvGraphicFramePr>
        <p:xfrm>
          <a:off x="598275" y="1699801"/>
          <a:ext cx="9884208" cy="4066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A6F500-26A1-4BFA-9F34-91A79BE2CF16}"/>
              </a:ext>
            </a:extLst>
          </p:cNvPr>
          <p:cNvSpPr txBox="1"/>
          <p:nvPr/>
        </p:nvSpPr>
        <p:spPr>
          <a:xfrm>
            <a:off x="852280" y="6041726"/>
            <a:ext cx="7973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hlinkClick r:id="rId4"/>
              </a:rPr>
              <a:t>capstone</a:t>
            </a:r>
            <a:r>
              <a:rPr lang="es-CL" dirty="0">
                <a:hlinkClick r:id="rId4"/>
              </a:rPr>
              <a:t>/</a:t>
            </a:r>
            <a:r>
              <a:rPr lang="es-CL" dirty="0" err="1">
                <a:hlinkClick r:id="rId4"/>
              </a:rPr>
              <a:t>edadataviz.ipynb</a:t>
            </a:r>
            <a:r>
              <a:rPr lang="es-CL" dirty="0">
                <a:hlinkClick r:id="rId4"/>
              </a:rPr>
              <a:t> at </a:t>
            </a:r>
            <a:r>
              <a:rPr lang="es-CL" dirty="0" err="1">
                <a:hlinkClick r:id="rId4"/>
              </a:rPr>
              <a:t>main</a:t>
            </a:r>
            <a:r>
              <a:rPr lang="es-CL" dirty="0">
                <a:hlinkClick r:id="rId4"/>
              </a:rPr>
              <a:t> · </a:t>
            </a:r>
            <a:r>
              <a:rPr lang="es-CL" dirty="0" err="1">
                <a:hlinkClick r:id="rId4"/>
              </a:rPr>
              <a:t>AlbertoArancetMerino</a:t>
            </a:r>
            <a:r>
              <a:rPr lang="es-CL" dirty="0">
                <a:hlinkClick r:id="rId4"/>
              </a:rPr>
              <a:t>/</a:t>
            </a:r>
            <a:r>
              <a:rPr lang="es-CL" dirty="0" err="1">
                <a:hlinkClick r:id="rId4"/>
              </a:rPr>
              <a:t>capstone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05C4B4-25C0-45BF-B1D8-42398E796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66" y="2087334"/>
            <a:ext cx="4756919" cy="324758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40C4FDC-C205-4C46-9E7E-C8647A65251D}"/>
              </a:ext>
            </a:extLst>
          </p:cNvPr>
          <p:cNvGrpSpPr/>
          <p:nvPr/>
        </p:nvGrpSpPr>
        <p:grpSpPr>
          <a:xfrm>
            <a:off x="5138299" y="2057400"/>
            <a:ext cx="6846788" cy="3422006"/>
            <a:chOff x="5297325" y="1326653"/>
            <a:chExt cx="6846788" cy="3422006"/>
          </a:xfrm>
        </p:grpSpPr>
        <p:graphicFrame>
          <p:nvGraphicFramePr>
            <p:cNvPr id="9" name="Diagrama 8">
              <a:extLst>
                <a:ext uri="{FF2B5EF4-FFF2-40B4-BE49-F238E27FC236}">
                  <a16:creationId xmlns:a16="http://schemas.microsoft.com/office/drawing/2014/main" id="{8A08647B-2530-48A6-8814-05696963DC8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83555087"/>
                </p:ext>
              </p:extLst>
            </p:nvPr>
          </p:nvGraphicFramePr>
          <p:xfrm>
            <a:off x="5297325" y="1326653"/>
            <a:ext cx="3466632" cy="324758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16822183-87A8-4E83-9B85-74F983E53EC8}"/>
                </a:ext>
              </a:extLst>
            </p:cNvPr>
            <p:cNvGrpSpPr/>
            <p:nvPr/>
          </p:nvGrpSpPr>
          <p:grpSpPr>
            <a:xfrm>
              <a:off x="9430012" y="2874317"/>
              <a:ext cx="2714101" cy="1874342"/>
              <a:chOff x="1166224" y="3633489"/>
              <a:chExt cx="2295062" cy="1323372"/>
            </a:xfrm>
          </p:grpSpPr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AC547A24-ABD5-42FC-B581-3D8D4175E363}"/>
                  </a:ext>
                </a:extLst>
              </p:cNvPr>
              <p:cNvSpPr/>
              <p:nvPr/>
            </p:nvSpPr>
            <p:spPr>
              <a:xfrm>
                <a:off x="1166224" y="3633489"/>
                <a:ext cx="2295062" cy="132337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ectángulo: esquinas redondeadas 4">
                <a:extLst>
                  <a:ext uri="{FF2B5EF4-FFF2-40B4-BE49-F238E27FC236}">
                    <a16:creationId xmlns:a16="http://schemas.microsoft.com/office/drawing/2014/main" id="{8122A9A1-34C6-47B3-B1EB-5AB3CCFAC3B7}"/>
                  </a:ext>
                </a:extLst>
              </p:cNvPr>
              <p:cNvSpPr txBox="1"/>
              <p:nvPr/>
            </p:nvSpPr>
            <p:spPr>
              <a:xfrm>
                <a:off x="1204984" y="3672249"/>
                <a:ext cx="2217542" cy="12458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285750" lvl="0" indent="-28575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kern="1200"/>
                  <a:t>Diferent Launch sites</a:t>
                </a:r>
              </a:p>
              <a:p>
                <a:pPr marL="285750" lvl="0" indent="-28575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kern="1200"/>
                  <a:t>Payload masses</a:t>
                </a:r>
              </a:p>
              <a:p>
                <a:pPr marL="285750" lvl="0" indent="-28575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kern="1200"/>
                  <a:t>Mission outcomes </a:t>
                </a:r>
              </a:p>
              <a:p>
                <a:pPr marL="285750" lvl="0" indent="-28575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kern="1200"/>
                  <a:t>Booster landings </a:t>
                </a: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37C24A7-D16D-448F-BE8A-0471AFE8EFDE}"/>
                </a:ext>
              </a:extLst>
            </p:cNvPr>
            <p:cNvGrpSpPr/>
            <p:nvPr/>
          </p:nvGrpSpPr>
          <p:grpSpPr>
            <a:xfrm rot="16200000">
              <a:off x="8907203" y="3459702"/>
              <a:ext cx="425779" cy="619842"/>
              <a:chOff x="1520425" y="1759747"/>
              <a:chExt cx="425779" cy="619842"/>
            </a:xfrm>
          </p:grpSpPr>
          <p:sp>
            <p:nvSpPr>
              <p:cNvPr id="15" name="Flecha: a la derecha 14">
                <a:extLst>
                  <a:ext uri="{FF2B5EF4-FFF2-40B4-BE49-F238E27FC236}">
                    <a16:creationId xmlns:a16="http://schemas.microsoft.com/office/drawing/2014/main" id="{60552786-77F7-40C2-ADBF-49B4B7374C78}"/>
                  </a:ext>
                </a:extLst>
              </p:cNvPr>
              <p:cNvSpPr/>
              <p:nvPr/>
            </p:nvSpPr>
            <p:spPr>
              <a:xfrm rot="5400000">
                <a:off x="1423394" y="1856778"/>
                <a:ext cx="619842" cy="425779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Flecha: a la derecha 4">
                <a:extLst>
                  <a:ext uri="{FF2B5EF4-FFF2-40B4-BE49-F238E27FC236}">
                    <a16:creationId xmlns:a16="http://schemas.microsoft.com/office/drawing/2014/main" id="{41AF56CA-8601-4BC8-B0E3-BADA1894BBC4}"/>
                  </a:ext>
                </a:extLst>
              </p:cNvPr>
              <p:cNvSpPr txBox="1"/>
              <p:nvPr/>
            </p:nvSpPr>
            <p:spPr>
              <a:xfrm>
                <a:off x="1605581" y="1759747"/>
                <a:ext cx="255467" cy="49210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5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0923" y="1438828"/>
            <a:ext cx="9745589" cy="158266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We run SQL queries to get and list the different information about</a:t>
            </a:r>
          </a:p>
          <a:p>
            <a:r>
              <a:rPr lang="en-US" dirty="0"/>
              <a:t>Launch sites</a:t>
            </a:r>
          </a:p>
          <a:p>
            <a:r>
              <a:rPr lang="en-US" dirty="0"/>
              <a:t>Payload masses</a:t>
            </a:r>
          </a:p>
          <a:p>
            <a:r>
              <a:rPr lang="en-US" dirty="0"/>
              <a:t>Booster versions</a:t>
            </a:r>
          </a:p>
          <a:p>
            <a:r>
              <a:rPr lang="en-US" dirty="0"/>
              <a:t>Mission outcomes</a:t>
            </a:r>
          </a:p>
          <a:p>
            <a:r>
              <a:rPr lang="en-US" dirty="0"/>
              <a:t>Failure outcomes</a:t>
            </a:r>
          </a:p>
          <a:p>
            <a:r>
              <a:rPr lang="en-US" dirty="0"/>
              <a:t>Booster </a:t>
            </a:r>
            <a:r>
              <a:rPr lang="en-US" dirty="0" err="1"/>
              <a:t>landins</a:t>
            </a:r>
            <a:endParaRPr lang="en-US" dirty="0"/>
          </a:p>
          <a:p>
            <a:r>
              <a:rPr lang="en-US" dirty="0"/>
              <a:t>Landings </a:t>
            </a:r>
            <a:r>
              <a:rPr lang="en-US" dirty="0" err="1"/>
              <a:t>outcoms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290245-54B2-4E63-A315-A4F56A2003DA}"/>
              </a:ext>
            </a:extLst>
          </p:cNvPr>
          <p:cNvSpPr txBox="1"/>
          <p:nvPr/>
        </p:nvSpPr>
        <p:spPr>
          <a:xfrm>
            <a:off x="186357" y="6005134"/>
            <a:ext cx="10796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hlinkClick r:id="rId4"/>
              </a:rPr>
              <a:t>capstone</a:t>
            </a:r>
            <a:r>
              <a:rPr lang="es-CL" dirty="0">
                <a:hlinkClick r:id="rId4"/>
              </a:rPr>
              <a:t>/</a:t>
            </a:r>
            <a:r>
              <a:rPr lang="es-CL" dirty="0" err="1">
                <a:hlinkClick r:id="rId4"/>
              </a:rPr>
              <a:t>jupyter-labs-eda-sql-coursera_sqllite.ipynb</a:t>
            </a:r>
            <a:r>
              <a:rPr lang="es-CL" dirty="0">
                <a:hlinkClick r:id="rId4"/>
              </a:rPr>
              <a:t> at </a:t>
            </a:r>
            <a:r>
              <a:rPr lang="es-CL" dirty="0" err="1">
                <a:hlinkClick r:id="rId4"/>
              </a:rPr>
              <a:t>main</a:t>
            </a:r>
            <a:r>
              <a:rPr lang="es-CL" dirty="0">
                <a:hlinkClick r:id="rId4"/>
              </a:rPr>
              <a:t> · </a:t>
            </a:r>
            <a:r>
              <a:rPr lang="es-CL" dirty="0" err="1">
                <a:hlinkClick r:id="rId4"/>
              </a:rPr>
              <a:t>AlbertoArancetMerino</a:t>
            </a:r>
            <a:r>
              <a:rPr lang="es-CL" dirty="0">
                <a:hlinkClick r:id="rId4"/>
              </a:rPr>
              <a:t>/</a:t>
            </a:r>
            <a:r>
              <a:rPr lang="es-CL" dirty="0" err="1">
                <a:hlinkClick r:id="rId4"/>
              </a:rPr>
              <a:t>capstone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7928E85-029C-44BC-A55A-2D078B139F50}"/>
              </a:ext>
            </a:extLst>
          </p:cNvPr>
          <p:cNvSpPr txBox="1"/>
          <p:nvPr/>
        </p:nvSpPr>
        <p:spPr>
          <a:xfrm>
            <a:off x="162339" y="6415614"/>
            <a:ext cx="965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hlinkClick r:id="rId3"/>
              </a:rPr>
              <a:t>capstone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lab_jupyter_launch_site_location.ipynb</a:t>
            </a:r>
            <a:r>
              <a:rPr lang="es-CL" dirty="0">
                <a:hlinkClick r:id="rId3"/>
              </a:rPr>
              <a:t> at </a:t>
            </a:r>
            <a:r>
              <a:rPr lang="es-CL" dirty="0" err="1">
                <a:hlinkClick r:id="rId3"/>
              </a:rPr>
              <a:t>main</a:t>
            </a:r>
            <a:r>
              <a:rPr lang="es-CL" dirty="0">
                <a:hlinkClick r:id="rId3"/>
              </a:rPr>
              <a:t> · </a:t>
            </a:r>
            <a:r>
              <a:rPr lang="es-CL" dirty="0" err="1">
                <a:hlinkClick r:id="rId3"/>
              </a:rPr>
              <a:t>AlbertoArancetMerino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capstone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6007C3-3DFD-4B92-90B0-FD8DA3C2F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16" y="2098321"/>
            <a:ext cx="6659538" cy="2471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F1E2EBF-3DDB-414C-AA77-4DCC564BFCFB}"/>
              </a:ext>
            </a:extLst>
          </p:cNvPr>
          <p:cNvSpPr txBox="1"/>
          <p:nvPr/>
        </p:nvSpPr>
        <p:spPr>
          <a:xfrm>
            <a:off x="770011" y="4564633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Screenshot of interactive Folium map showing proximity from VAFB-SLC 4E launch site to nearby railway, highway, and coastline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A601DA-0CB6-4741-A520-B4C1C7E3871B}"/>
              </a:ext>
            </a:extLst>
          </p:cNvPr>
          <p:cNvSpPr txBox="1"/>
          <p:nvPr/>
        </p:nvSpPr>
        <p:spPr>
          <a:xfrm>
            <a:off x="7315366" y="1776309"/>
            <a:ext cx="4709173" cy="3711654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/>
              <a:t>Data Visualization: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 Sites Location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Python interactive mapping library called Folium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Marked all launch sites on a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Marked the successful/failed launches for each site on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 Railways / Highways / Coastlines close to the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the distances between a launch site to its proximities  Cities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B413BF-C46D-4C3C-B94B-129B60FFEF48}"/>
              </a:ext>
            </a:extLst>
          </p:cNvPr>
          <p:cNvSpPr txBox="1"/>
          <p:nvPr/>
        </p:nvSpPr>
        <p:spPr>
          <a:xfrm>
            <a:off x="123222" y="6319350"/>
            <a:ext cx="996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capstone/spacex-dash-app.py at </a:t>
            </a:r>
            <a:r>
              <a:rPr lang="es-CL" dirty="0" err="1">
                <a:hlinkClick r:id="rId3"/>
              </a:rPr>
              <a:t>main</a:t>
            </a:r>
            <a:r>
              <a:rPr lang="es-CL" dirty="0">
                <a:hlinkClick r:id="rId3"/>
              </a:rPr>
              <a:t> · </a:t>
            </a:r>
            <a:r>
              <a:rPr lang="es-CL" dirty="0" err="1">
                <a:hlinkClick r:id="rId3"/>
              </a:rPr>
              <a:t>AlbertoArancetMerino</a:t>
            </a:r>
            <a:r>
              <a:rPr lang="es-CL" dirty="0">
                <a:hlinkClick r:id="rId3"/>
              </a:rPr>
              <a:t>/</a:t>
            </a:r>
            <a:r>
              <a:rPr lang="es-CL" dirty="0" err="1">
                <a:hlinkClick r:id="rId3"/>
              </a:rPr>
              <a:t>capstone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7D82C1-31D9-4090-898D-D183D22DFEA0}"/>
              </a:ext>
            </a:extLst>
          </p:cNvPr>
          <p:cNvSpPr txBox="1"/>
          <p:nvPr/>
        </p:nvSpPr>
        <p:spPr>
          <a:xfrm>
            <a:off x="2389956" y="4460253"/>
            <a:ext cx="6888480" cy="1464231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CL" sz="1600" dirty="0" err="1"/>
              <a:t>The</a:t>
            </a:r>
            <a:r>
              <a:rPr lang="es-CL" sz="1600" dirty="0"/>
              <a:t> </a:t>
            </a:r>
            <a:r>
              <a:rPr lang="es-CL" sz="1600" dirty="0" err="1"/>
              <a:t>dashboard</a:t>
            </a:r>
            <a:r>
              <a:rPr lang="es-CL" sz="1600" dirty="0"/>
              <a:t> </a:t>
            </a:r>
            <a:r>
              <a:rPr lang="es-CL" sz="1600" dirty="0" err="1"/>
              <a:t>was</a:t>
            </a:r>
            <a:r>
              <a:rPr lang="es-CL" sz="1600" dirty="0"/>
              <a:t> </a:t>
            </a:r>
            <a:r>
              <a:rPr lang="es-CL" sz="1600" dirty="0" err="1"/>
              <a:t>made</a:t>
            </a:r>
            <a:r>
              <a:rPr lang="es-CL" sz="1600" dirty="0"/>
              <a:t> </a:t>
            </a:r>
            <a:r>
              <a:rPr lang="es-CL" sz="1600" dirty="0" err="1"/>
              <a:t>with</a:t>
            </a:r>
            <a:r>
              <a:rPr lang="es-CL" sz="1600" dirty="0"/>
              <a:t> </a:t>
            </a:r>
            <a:r>
              <a:rPr lang="es-CL" sz="1600" dirty="0" err="1"/>
              <a:t>Plotly</a:t>
            </a:r>
            <a:r>
              <a:rPr lang="es-CL" sz="1600" dirty="0"/>
              <a:t> </a:t>
            </a:r>
            <a:r>
              <a:rPr lang="es-CL" sz="1600" dirty="0" err="1"/>
              <a:t>this</a:t>
            </a:r>
            <a:r>
              <a:rPr lang="es-CL" sz="1600" dirty="0"/>
              <a:t> </a:t>
            </a:r>
            <a:r>
              <a:rPr lang="es-CL" sz="1600" dirty="0" err="1"/>
              <a:t>include</a:t>
            </a:r>
            <a:r>
              <a:rPr lang="es-CL" sz="1600" dirty="0"/>
              <a:t> a : </a:t>
            </a:r>
          </a:p>
          <a:p>
            <a:endParaRPr lang="es-CL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600" b="0" dirty="0" err="1"/>
              <a:t>Dropdown</a:t>
            </a:r>
            <a:r>
              <a:rPr lang="es-CL" sz="1600" b="0" dirty="0"/>
              <a:t> </a:t>
            </a:r>
            <a:r>
              <a:rPr lang="es-CL" sz="1600" b="0" dirty="0" err="1"/>
              <a:t>menu</a:t>
            </a:r>
            <a:r>
              <a:rPr lang="es-CL" sz="1600" b="0" dirty="0"/>
              <a:t> </a:t>
            </a:r>
            <a:r>
              <a:rPr lang="es-CL" sz="1600" b="0" dirty="0" err="1"/>
              <a:t>for</a:t>
            </a:r>
            <a:r>
              <a:rPr lang="es-CL" sz="1600" b="0" dirty="0"/>
              <a:t> </a:t>
            </a:r>
            <a:r>
              <a:rPr lang="es-CL" sz="1600" b="0" dirty="0" err="1"/>
              <a:t>selecting</a:t>
            </a:r>
            <a:r>
              <a:rPr lang="es-CL" sz="1600" b="0" dirty="0"/>
              <a:t> </a:t>
            </a:r>
            <a:r>
              <a:rPr lang="es-CL" sz="1600" b="0" dirty="0" err="1"/>
              <a:t>launch</a:t>
            </a:r>
            <a:r>
              <a:rPr lang="es-CL" sz="1600" b="0" dirty="0"/>
              <a:t> sites Pie charts </a:t>
            </a:r>
            <a:r>
              <a:rPr lang="es-CL" sz="1600" b="0" dirty="0" err="1"/>
              <a:t>displaying</a:t>
            </a:r>
            <a:r>
              <a:rPr lang="es-CL" sz="1600" b="0" dirty="0"/>
              <a:t> </a:t>
            </a:r>
            <a:r>
              <a:rPr lang="es-CL" sz="1600" b="0" dirty="0" err="1"/>
              <a:t>success</a:t>
            </a:r>
            <a:r>
              <a:rPr lang="es-CL" sz="1600" b="0" dirty="0"/>
              <a:t> </a:t>
            </a:r>
            <a:r>
              <a:rPr lang="es-CL" sz="1600" b="0" dirty="0" err="1"/>
              <a:t>rate</a:t>
            </a:r>
            <a:r>
              <a:rPr lang="es-CL" sz="1600" b="0" dirty="0"/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600" b="0" dirty="0" err="1"/>
              <a:t>Scatter</a:t>
            </a:r>
            <a:r>
              <a:rPr lang="es-CL" sz="1600" b="0" dirty="0"/>
              <a:t> chart </a:t>
            </a:r>
            <a:r>
              <a:rPr lang="es-CL" sz="1600" b="0" dirty="0" err="1"/>
              <a:t>displaying</a:t>
            </a:r>
            <a:r>
              <a:rPr lang="es-CL" sz="1600" b="0" dirty="0"/>
              <a:t> </a:t>
            </a:r>
            <a:r>
              <a:rPr lang="es-CL" sz="1600" b="0" dirty="0" err="1"/>
              <a:t>launch</a:t>
            </a:r>
            <a:r>
              <a:rPr lang="es-CL" sz="1600" b="0" dirty="0"/>
              <a:t> site, </a:t>
            </a:r>
            <a:r>
              <a:rPr lang="es-CL" sz="1600" b="0" dirty="0" err="1"/>
              <a:t>payload</a:t>
            </a:r>
            <a:r>
              <a:rPr lang="es-CL" sz="1600" b="0" dirty="0"/>
              <a:t> </a:t>
            </a:r>
            <a:r>
              <a:rPr lang="es-CL" sz="1600" b="0" dirty="0" err="1"/>
              <a:t>mass</a:t>
            </a:r>
            <a:r>
              <a:rPr lang="es-CL" sz="1600" b="0" dirty="0"/>
              <a:t>, </a:t>
            </a:r>
            <a:r>
              <a:rPr lang="es-CL" sz="1600" b="0" dirty="0" err="1"/>
              <a:t>success</a:t>
            </a:r>
            <a:r>
              <a:rPr lang="es-CL" sz="1600" b="0" dirty="0"/>
              <a:t>/</a:t>
            </a:r>
            <a:r>
              <a:rPr lang="es-CL" sz="1600" b="0" dirty="0" err="1"/>
              <a:t>failure</a:t>
            </a:r>
            <a:r>
              <a:rPr lang="es-CL" sz="1600" b="0" dirty="0"/>
              <a:t> </a:t>
            </a:r>
            <a:r>
              <a:rPr lang="es-CL" sz="1600" b="0" dirty="0" err="1"/>
              <a:t>Range</a:t>
            </a:r>
            <a:r>
              <a:rPr lang="es-CL" sz="1600" b="0" dirty="0"/>
              <a:t> </a:t>
            </a:r>
            <a:r>
              <a:rPr lang="es-CL" sz="1600" b="0" dirty="0" err="1"/>
              <a:t>with</a:t>
            </a:r>
            <a:r>
              <a:rPr lang="es-CL" sz="1600" b="0" dirty="0"/>
              <a:t> a slider </a:t>
            </a:r>
            <a:r>
              <a:rPr lang="es-CL" sz="1600" b="0" dirty="0" err="1"/>
              <a:t>for</a:t>
            </a:r>
            <a:r>
              <a:rPr lang="es-CL" sz="1600" b="0" dirty="0"/>
              <a:t> </a:t>
            </a:r>
            <a:r>
              <a:rPr lang="es-CL" sz="1600" b="0" dirty="0" err="1"/>
              <a:t>selecting</a:t>
            </a:r>
            <a:r>
              <a:rPr lang="es-CL" sz="1600" b="0" dirty="0"/>
              <a:t> </a:t>
            </a:r>
            <a:r>
              <a:rPr lang="es-CL" sz="1600" b="0" dirty="0" err="1"/>
              <a:t>range</a:t>
            </a:r>
            <a:r>
              <a:rPr lang="es-CL" sz="1600" b="0" dirty="0"/>
              <a:t> </a:t>
            </a:r>
            <a:r>
              <a:rPr lang="es-CL" sz="1600" b="0" dirty="0" err="1"/>
              <a:t>of</a:t>
            </a:r>
            <a:r>
              <a:rPr lang="es-CL" sz="1600" b="0" dirty="0"/>
              <a:t> </a:t>
            </a:r>
            <a:r>
              <a:rPr lang="es-CL" sz="1600" b="0" dirty="0" err="1"/>
              <a:t>payload</a:t>
            </a:r>
            <a:r>
              <a:rPr lang="es-CL" sz="1600" b="0" dirty="0"/>
              <a:t> </a:t>
            </a:r>
            <a:r>
              <a:rPr lang="es-CL" sz="1600" b="0" dirty="0" err="1"/>
              <a:t>mass</a:t>
            </a:r>
            <a:r>
              <a:rPr lang="es-CL" sz="1600" b="0" dirty="0"/>
              <a:t> (kg)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2F65ACD-50BE-4583-8928-C2070A3DD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621" y="1531625"/>
            <a:ext cx="5761151" cy="28275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F6C41B3F-E700-41A9-9227-9BAFFEDE002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21166210"/>
              </p:ext>
            </p:extLst>
          </p:nvPr>
        </p:nvGraphicFramePr>
        <p:xfrm>
          <a:off x="1351793" y="1227606"/>
          <a:ext cx="9352036" cy="4106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51DFF2-018D-4163-9347-49959E174441}"/>
              </a:ext>
            </a:extLst>
          </p:cNvPr>
          <p:cNvSpPr txBox="1"/>
          <p:nvPr/>
        </p:nvSpPr>
        <p:spPr>
          <a:xfrm>
            <a:off x="149914" y="6319350"/>
            <a:ext cx="10784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capstone/</a:t>
            </a:r>
            <a:r>
              <a:rPr lang="en-US" dirty="0" err="1">
                <a:hlinkClick r:id="rId8"/>
              </a:rPr>
              <a:t>SpaceX_Machine</a:t>
            </a:r>
            <a:r>
              <a:rPr lang="en-US" dirty="0">
                <a:hlinkClick r:id="rId8"/>
              </a:rPr>
              <a:t> Learning Prediction_Part_5.ipynb at main · </a:t>
            </a:r>
            <a:r>
              <a:rPr lang="en-US" dirty="0" err="1">
                <a:hlinkClick r:id="rId8"/>
              </a:rPr>
              <a:t>AlbertoArancetMerino</a:t>
            </a:r>
            <a:r>
              <a:rPr lang="en-US" dirty="0">
                <a:hlinkClick r:id="rId8"/>
              </a:rPr>
              <a:t>/capstone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47C9A84-9B24-442A-81B6-A0268BE87406}"/>
              </a:ext>
            </a:extLst>
          </p:cNvPr>
          <p:cNvSpPr txBox="1"/>
          <p:nvPr/>
        </p:nvSpPr>
        <p:spPr>
          <a:xfrm>
            <a:off x="797970" y="3077944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Insight drawn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From EDA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476294"/>
            <a:ext cx="10884047" cy="236660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2400" b="1" dirty="0"/>
              <a:t>Show a scatter plot of Flight Number vs. Launch Site</a:t>
            </a:r>
            <a:endParaRPr lang="en-US" sz="2400" b="1" dirty="0"/>
          </a:p>
          <a:p>
            <a:pPr marL="0"/>
            <a:r>
              <a:rPr lang="en-US" sz="2400" dirty="0"/>
              <a:t>This chart shows the values of Launch Sites, Flight Numbers and the success/failure of each launch</a:t>
            </a:r>
          </a:p>
          <a:p>
            <a:pPr marL="0" indent="0" algn="ctr">
              <a:buNone/>
            </a:pPr>
            <a:r>
              <a:rPr lang="en-US" sz="2400" b="1" dirty="0"/>
              <a:t>For what we can gather:</a:t>
            </a:r>
          </a:p>
          <a:p>
            <a:pPr marL="0"/>
            <a:r>
              <a:rPr lang="en-US" sz="2400" dirty="0"/>
              <a:t>CCAFS-SLC have the highest launch and also is the site with the more failures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33B85AA-10D9-4068-AC07-3A360C73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8" y="1504716"/>
            <a:ext cx="10214113" cy="19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9AF276-38F1-4223-B15D-12515D07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26" y="1396188"/>
            <a:ext cx="11389783" cy="2160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BBD9DD-889D-46D7-BC03-39CE4F116427}"/>
              </a:ext>
            </a:extLst>
          </p:cNvPr>
          <p:cNvSpPr txBox="1">
            <a:spLocks/>
          </p:cNvSpPr>
          <p:nvPr/>
        </p:nvSpPr>
        <p:spPr>
          <a:xfrm>
            <a:off x="770011" y="4060606"/>
            <a:ext cx="10884047" cy="236660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400" b="1" dirty="0"/>
              <a:t>Show a scatter plot of Payload vs. Launch Site</a:t>
            </a:r>
            <a:endParaRPr lang="en-US" sz="2400" b="1" dirty="0"/>
          </a:p>
          <a:p>
            <a:pPr marL="0"/>
            <a:r>
              <a:rPr lang="en-US" sz="2400" dirty="0"/>
              <a:t>This chart shows the payload mass per launch site and the success/failure of each launch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For what we can gather:</a:t>
            </a:r>
          </a:p>
          <a:p>
            <a:pPr marL="0"/>
            <a:r>
              <a:rPr lang="en-US" sz="2400" dirty="0"/>
              <a:t>The heavy payload have less chance of failure 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2C9D54-DD7F-4DE1-9441-01ACD09A3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789" y="1491072"/>
            <a:ext cx="4701851" cy="33697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226779-C11D-4B49-A3EA-A0513A6D2595}"/>
              </a:ext>
            </a:extLst>
          </p:cNvPr>
          <p:cNvSpPr txBox="1">
            <a:spLocks/>
          </p:cNvSpPr>
          <p:nvPr/>
        </p:nvSpPr>
        <p:spPr>
          <a:xfrm>
            <a:off x="852757" y="4956981"/>
            <a:ext cx="10884047" cy="111803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We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can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see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that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GTO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have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the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lowest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success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rate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and SSO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the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highest</a:t>
            </a:r>
            <a:endParaRPr lang="es-CL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The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success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rate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is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very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dependent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on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the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payload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mass</a:t>
            </a:r>
            <a:r>
              <a:rPr lang="es-CL" sz="2400" dirty="0">
                <a:solidFill>
                  <a:schemeClr val="bg1"/>
                </a:solidFill>
                <a:latin typeface="Abadi" panose="020B0604020104020204" pitchFamily="34" charset="0"/>
              </a:rPr>
              <a:t> and </a:t>
            </a:r>
            <a:r>
              <a:rPr lang="es-CL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orbit</a:t>
            </a: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E21451-935B-4FB4-B610-BC217C05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63" y="1535520"/>
            <a:ext cx="10184296" cy="189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051879-F8CB-45CC-B1E2-DB99C60DFB9B}"/>
              </a:ext>
            </a:extLst>
          </p:cNvPr>
          <p:cNvSpPr txBox="1">
            <a:spLocks/>
          </p:cNvSpPr>
          <p:nvPr/>
        </p:nvSpPr>
        <p:spPr>
          <a:xfrm>
            <a:off x="1353727" y="3876820"/>
            <a:ext cx="10184296" cy="175367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2000" b="1" dirty="0"/>
              <a:t>Flight </a:t>
            </a:r>
            <a:r>
              <a:rPr lang="es-CL" sz="2000" b="1" dirty="0" err="1"/>
              <a:t>Number</a:t>
            </a:r>
            <a:r>
              <a:rPr lang="es-CL" sz="2000" b="1" dirty="0"/>
              <a:t> vs. </a:t>
            </a:r>
            <a:r>
              <a:rPr lang="es-CL" sz="2000" b="1" dirty="0" err="1"/>
              <a:t>Orbit</a:t>
            </a:r>
            <a:r>
              <a:rPr lang="es-CL" sz="2000" b="1" dirty="0"/>
              <a:t> </a:t>
            </a:r>
            <a:r>
              <a:rPr lang="es-CL" sz="2000" b="1" dirty="0" err="1"/>
              <a:t>Type</a:t>
            </a:r>
            <a:endParaRPr lang="en-US" sz="2000" b="1" dirty="0"/>
          </a:p>
          <a:p>
            <a:pPr marL="0"/>
            <a:r>
              <a:rPr lang="en-US" sz="2000" dirty="0"/>
              <a:t>This chart  info is about orbit vs flight number, it shows the success rate vs flight, orbit.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For what we can gather: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Lower orbits are a lower risk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2448FD-AEDC-46BE-B228-7E0552C2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8" y="1384095"/>
            <a:ext cx="10671313" cy="2044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2AF7B5-E071-48C1-AD1F-D4152EF69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84" y="4244915"/>
            <a:ext cx="8878539" cy="19814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B07B66-B848-4C0F-A1C9-BEF12ED595AF}"/>
              </a:ext>
            </a:extLst>
          </p:cNvPr>
          <p:cNvSpPr txBox="1">
            <a:spLocks/>
          </p:cNvSpPr>
          <p:nvPr/>
        </p:nvSpPr>
        <p:spPr>
          <a:xfrm>
            <a:off x="1353727" y="3876820"/>
            <a:ext cx="10184296" cy="236660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2000" b="1" dirty="0" err="1"/>
              <a:t>Payload</a:t>
            </a:r>
            <a:r>
              <a:rPr lang="es-CL" sz="2000" b="1" dirty="0"/>
              <a:t> vs. </a:t>
            </a:r>
            <a:r>
              <a:rPr lang="es-CL" sz="2000" b="1" dirty="0" err="1"/>
              <a:t>Orbit</a:t>
            </a:r>
            <a:r>
              <a:rPr lang="es-CL" sz="2000" b="1" dirty="0"/>
              <a:t> </a:t>
            </a:r>
            <a:r>
              <a:rPr lang="es-CL" sz="2000" b="1" dirty="0" err="1"/>
              <a:t>Type</a:t>
            </a:r>
            <a:endParaRPr lang="en-US" sz="2000" b="1" dirty="0"/>
          </a:p>
          <a:p>
            <a:pPr marL="0"/>
            <a:r>
              <a:rPr lang="en-US" sz="2000" dirty="0"/>
              <a:t>This chart  info is about orbit vs </a:t>
            </a:r>
            <a:r>
              <a:rPr lang="en-US" sz="2000" dirty="0" err="1"/>
              <a:t>playload</a:t>
            </a:r>
            <a:r>
              <a:rPr lang="en-US" sz="2000" dirty="0"/>
              <a:t>, it shows the success rate vs payload, orbit.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For what we can gather: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Independently of the </a:t>
            </a:r>
            <a:r>
              <a:rPr lang="en-US" sz="2000" dirty="0" err="1"/>
              <a:t>diferente</a:t>
            </a:r>
            <a:r>
              <a:rPr lang="en-US" sz="2000" dirty="0"/>
              <a:t> payload mass, GTO is a very risky orbit affecting the </a:t>
            </a:r>
            <a:r>
              <a:rPr lang="en-US" sz="2000" dirty="0" err="1"/>
              <a:t>diferente</a:t>
            </a:r>
            <a:r>
              <a:rPr lang="en-US" sz="2000" dirty="0"/>
              <a:t> missions success rate, even when the falcon 9 reliability improves there still failed booster recovery 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D37438-246E-4740-8A07-4F314E42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35" y="2254924"/>
            <a:ext cx="4404574" cy="32410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39EF51-AC42-433A-B39A-4AAC85744D74}"/>
              </a:ext>
            </a:extLst>
          </p:cNvPr>
          <p:cNvSpPr txBox="1">
            <a:spLocks/>
          </p:cNvSpPr>
          <p:nvPr/>
        </p:nvSpPr>
        <p:spPr>
          <a:xfrm>
            <a:off x="6056386" y="1630838"/>
            <a:ext cx="5229225" cy="448917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2400" b="1" dirty="0" err="1"/>
              <a:t>Launch</a:t>
            </a:r>
            <a:r>
              <a:rPr lang="es-CL" sz="2400" b="1" dirty="0"/>
              <a:t> </a:t>
            </a:r>
            <a:r>
              <a:rPr lang="es-CL" sz="2400" b="1" dirty="0" err="1"/>
              <a:t>Succsess</a:t>
            </a:r>
            <a:r>
              <a:rPr lang="es-CL" sz="2400" b="1" dirty="0"/>
              <a:t> </a:t>
            </a:r>
            <a:r>
              <a:rPr lang="es-CL" sz="2400" b="1" dirty="0" err="1"/>
              <a:t>Yearly</a:t>
            </a:r>
            <a:r>
              <a:rPr lang="es-CL" sz="2400" b="1" dirty="0"/>
              <a:t> </a:t>
            </a:r>
            <a:r>
              <a:rPr lang="es-CL" sz="2400" b="1" dirty="0" err="1"/>
              <a:t>trend</a:t>
            </a:r>
            <a:endParaRPr lang="en-US" sz="2400" b="1" dirty="0"/>
          </a:p>
          <a:p>
            <a:pPr marL="0"/>
            <a:r>
              <a:rPr lang="en-US" sz="2400" dirty="0"/>
              <a:t>In this chart we can se how the Falcon 9 reliability increase or improves over time.</a:t>
            </a:r>
          </a:p>
          <a:p>
            <a:pPr marL="0"/>
            <a:endParaRPr lang="en-US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For what we can gather:</a:t>
            </a:r>
          </a:p>
          <a:p>
            <a:r>
              <a:rPr lang="en-US" sz="2400" dirty="0"/>
              <a:t>Success rate and recovery depend on the payload mass and orbit</a:t>
            </a:r>
          </a:p>
          <a:p>
            <a:r>
              <a:rPr lang="en-US" sz="2400" dirty="0"/>
              <a:t>The falcon 9 average recovery rate is of 66%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64FACA-1766-47A7-ACF5-40F77FCD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4" y="4349175"/>
            <a:ext cx="4448796" cy="2248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4E2C166-5A91-400A-B27B-C7B7534F8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78091"/>
              </p:ext>
            </p:extLst>
          </p:nvPr>
        </p:nvGraphicFramePr>
        <p:xfrm>
          <a:off x="4139454" y="1438277"/>
          <a:ext cx="3566271" cy="2560320"/>
        </p:xfrm>
        <a:graphic>
          <a:graphicData uri="http://schemas.openxmlformats.org/drawingml/2006/table">
            <a:tbl>
              <a:tblPr/>
              <a:tblGrid>
                <a:gridCol w="3566271">
                  <a:extLst>
                    <a:ext uri="{9D8B030D-6E8A-4147-A177-3AD203B41FA5}">
                      <a16:colId xmlns:a16="http://schemas.microsoft.com/office/drawing/2014/main" val="3792866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CL" sz="3600" dirty="0">
                          <a:solidFill>
                            <a:schemeClr val="accent1"/>
                          </a:solidFill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30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CL" sz="3600" dirty="0">
                          <a:solidFill>
                            <a:schemeClr val="accent1"/>
                          </a:solidFill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847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CL" sz="3600" dirty="0">
                          <a:solidFill>
                            <a:schemeClr val="accent1"/>
                          </a:solidFill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98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CL" sz="3600" dirty="0">
                          <a:solidFill>
                            <a:schemeClr val="accent1"/>
                          </a:solidFill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1746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F4EEB8A-9F80-4D27-899B-A4D5FDC30EDE}"/>
              </a:ext>
            </a:extLst>
          </p:cNvPr>
          <p:cNvSpPr txBox="1"/>
          <p:nvPr/>
        </p:nvSpPr>
        <p:spPr>
          <a:xfrm>
            <a:off x="1647824" y="3944384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Query</a:t>
            </a:r>
            <a:r>
              <a:rPr lang="es-CL" dirty="0"/>
              <a:t> </a:t>
            </a:r>
            <a:r>
              <a:rPr lang="es-CL" dirty="0" err="1"/>
              <a:t>result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CCA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BCEA20-67F0-42E1-87C4-15EA714C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61" y="2658047"/>
            <a:ext cx="3248478" cy="31817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B59C41-7D12-4F5C-AC80-496833D3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89" y="1619250"/>
            <a:ext cx="3019846" cy="2048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78F893-3533-4257-B219-40038D5D288F}"/>
              </a:ext>
            </a:extLst>
          </p:cNvPr>
          <p:cNvSpPr txBox="1">
            <a:spLocks/>
          </p:cNvSpPr>
          <p:nvPr/>
        </p:nvSpPr>
        <p:spPr>
          <a:xfrm>
            <a:off x="471487" y="3879792"/>
            <a:ext cx="11249026" cy="2324608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quary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calculate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total </a:t>
            </a:r>
            <a:r>
              <a:rPr lang="es-CL" sz="1800" b="1" dirty="0" err="1"/>
              <a:t>payload</a:t>
            </a:r>
            <a:r>
              <a:rPr lang="es-CL" sz="1800" b="1" dirty="0"/>
              <a:t> </a:t>
            </a:r>
            <a:r>
              <a:rPr lang="es-CL" sz="1800" b="1" dirty="0" err="1"/>
              <a:t>mass</a:t>
            </a:r>
            <a:r>
              <a:rPr lang="es-CL" sz="1800" b="1" dirty="0"/>
              <a:t> in KG,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all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records</a:t>
            </a:r>
            <a:r>
              <a:rPr lang="es-CL" sz="1800" b="1" dirty="0"/>
              <a:t> in </a:t>
            </a:r>
            <a:r>
              <a:rPr lang="es-CL" sz="1800" b="1" dirty="0" err="1"/>
              <a:t>the</a:t>
            </a:r>
            <a:r>
              <a:rPr lang="es-CL" sz="1800" b="1" dirty="0"/>
              <a:t> table SPACEX </a:t>
            </a:r>
            <a:r>
              <a:rPr lang="es-CL" sz="1800" b="1" dirty="0" err="1"/>
              <a:t>where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Customer</a:t>
            </a:r>
            <a:r>
              <a:rPr lang="es-CL" sz="1800" b="1" dirty="0"/>
              <a:t> </a:t>
            </a:r>
            <a:r>
              <a:rPr lang="es-CL" sz="1800" b="1" dirty="0" err="1"/>
              <a:t>is</a:t>
            </a:r>
            <a:r>
              <a:rPr lang="es-CL" sz="1800" b="1" dirty="0"/>
              <a:t> “NASA (NRS)” </a:t>
            </a:r>
          </a:p>
          <a:p>
            <a:r>
              <a:rPr lang="es-CL" sz="1800" dirty="0"/>
              <a:t>“</a:t>
            </a:r>
            <a:r>
              <a:rPr lang="es-CL" sz="1800" dirty="0" err="1"/>
              <a:t>Select</a:t>
            </a:r>
            <a:r>
              <a:rPr lang="es-CL" sz="1800" dirty="0"/>
              <a:t> Sum(PAYLOAD_MASS__KG_)” </a:t>
            </a:r>
            <a:r>
              <a:rPr lang="es-CL" sz="1800" dirty="0" err="1"/>
              <a:t>is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total sum </a:t>
            </a:r>
            <a:r>
              <a:rPr lang="es-CL" sz="1800" dirty="0" err="1"/>
              <a:t>of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payload</a:t>
            </a:r>
            <a:r>
              <a:rPr lang="es-CL" sz="1800" dirty="0"/>
              <a:t> </a:t>
            </a:r>
            <a:r>
              <a:rPr lang="es-CL" sz="1800" dirty="0" err="1"/>
              <a:t>carried</a:t>
            </a:r>
            <a:r>
              <a:rPr lang="es-CL" sz="1800" dirty="0"/>
              <a:t> </a:t>
            </a:r>
            <a:r>
              <a:rPr lang="es-CL" sz="1800" dirty="0" err="1"/>
              <a:t>by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rocket</a:t>
            </a:r>
            <a:r>
              <a:rPr lang="es-CL" sz="1800" dirty="0"/>
              <a:t> </a:t>
            </a:r>
          </a:p>
          <a:p>
            <a:r>
              <a:rPr lang="es-CL" sz="1800" dirty="0"/>
              <a:t>“FROM SPAXTABLE” </a:t>
            </a:r>
            <a:r>
              <a:rPr lang="es-CL" sz="1800" dirty="0" err="1"/>
              <a:t>this</a:t>
            </a:r>
            <a:r>
              <a:rPr lang="es-CL" sz="1800" dirty="0"/>
              <a:t> </a:t>
            </a:r>
            <a:r>
              <a:rPr lang="es-CL" sz="1800" dirty="0" err="1"/>
              <a:t>speciefies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table </a:t>
            </a:r>
            <a:r>
              <a:rPr lang="es-CL" sz="1800" dirty="0" err="1"/>
              <a:t>where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data </a:t>
            </a:r>
            <a:r>
              <a:rPr lang="es-CL" sz="1800" dirty="0" err="1"/>
              <a:t>is</a:t>
            </a:r>
            <a:r>
              <a:rPr lang="es-CL" sz="1800" dirty="0"/>
              <a:t> </a:t>
            </a:r>
            <a:r>
              <a:rPr lang="es-CL" sz="1800" dirty="0" err="1"/>
              <a:t>stored</a:t>
            </a:r>
            <a:endParaRPr lang="es-CL" sz="1800" dirty="0"/>
          </a:p>
          <a:p>
            <a:r>
              <a:rPr lang="es-CL" sz="1800" dirty="0"/>
              <a:t>“WHERE </a:t>
            </a:r>
            <a:r>
              <a:rPr lang="es-CL" sz="1800" dirty="0" err="1"/>
              <a:t>Customer</a:t>
            </a:r>
            <a:r>
              <a:rPr lang="es-CL" sz="1800" dirty="0"/>
              <a:t> = ‘NASA (NRS)´” </a:t>
            </a:r>
            <a:r>
              <a:rPr lang="es-CL" sz="1800" dirty="0" err="1"/>
              <a:t>is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aplied</a:t>
            </a:r>
            <a:r>
              <a:rPr lang="es-CL" sz="1800" dirty="0"/>
              <a:t> </a:t>
            </a:r>
            <a:r>
              <a:rPr lang="es-CL" sz="1800" dirty="0" err="1"/>
              <a:t>filter</a:t>
            </a:r>
            <a:r>
              <a:rPr lang="es-CL" sz="1800" dirty="0"/>
              <a:t> so </a:t>
            </a:r>
            <a:r>
              <a:rPr lang="es-CL" sz="1800" dirty="0" err="1"/>
              <a:t>it</a:t>
            </a:r>
            <a:r>
              <a:rPr lang="es-CL" sz="1800" dirty="0"/>
              <a:t> can </a:t>
            </a:r>
            <a:r>
              <a:rPr lang="es-CL" sz="1800" dirty="0" err="1"/>
              <a:t>only</a:t>
            </a:r>
            <a:r>
              <a:rPr lang="es-CL" sz="1800" dirty="0"/>
              <a:t> sum a </a:t>
            </a:r>
            <a:r>
              <a:rPr lang="es-CL" sz="1800" dirty="0" err="1"/>
              <a:t>specific</a:t>
            </a:r>
            <a:r>
              <a:rPr lang="es-CL" sz="1800" dirty="0"/>
              <a:t> set in </a:t>
            </a:r>
            <a:r>
              <a:rPr lang="es-CL" sz="1800" dirty="0" err="1"/>
              <a:t>the</a:t>
            </a:r>
            <a:r>
              <a:rPr lang="es-CL" sz="1800" dirty="0"/>
              <a:t> case </a:t>
            </a:r>
            <a:r>
              <a:rPr lang="es-CL" sz="1800" dirty="0" err="1"/>
              <a:t>the</a:t>
            </a:r>
            <a:r>
              <a:rPr lang="es-CL" sz="1800" dirty="0"/>
              <a:t> NASA (NRS)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9D085D-9407-45F8-8DFB-253DBA06AB2B}"/>
              </a:ext>
            </a:extLst>
          </p:cNvPr>
          <p:cNvSpPr txBox="1">
            <a:spLocks/>
          </p:cNvSpPr>
          <p:nvPr/>
        </p:nvSpPr>
        <p:spPr>
          <a:xfrm>
            <a:off x="471487" y="4698942"/>
            <a:ext cx="11249026" cy="148920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quary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calculate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avarage</a:t>
            </a:r>
            <a:r>
              <a:rPr lang="es-CL" sz="1800" b="1" dirty="0"/>
              <a:t> </a:t>
            </a:r>
            <a:r>
              <a:rPr lang="es-CL" sz="1800" b="1" dirty="0" err="1"/>
              <a:t>payload</a:t>
            </a:r>
            <a:r>
              <a:rPr lang="es-CL" sz="1800" b="1" dirty="0"/>
              <a:t> </a:t>
            </a:r>
            <a:r>
              <a:rPr lang="es-CL" sz="1800" b="1" dirty="0" err="1"/>
              <a:t>mass</a:t>
            </a:r>
            <a:r>
              <a:rPr lang="es-CL" sz="1800" b="1" dirty="0"/>
              <a:t> in KG </a:t>
            </a:r>
            <a:r>
              <a:rPr lang="es-CL" sz="1800" b="1" dirty="0" err="1"/>
              <a:t>from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table, </a:t>
            </a:r>
            <a:r>
              <a:rPr lang="es-CL" sz="1800" b="1" dirty="0" err="1"/>
              <a:t>where</a:t>
            </a:r>
            <a:r>
              <a:rPr lang="es-CL" sz="1800" b="1" dirty="0"/>
              <a:t> </a:t>
            </a:r>
            <a:r>
              <a:rPr lang="es-CL" sz="1800" b="1" dirty="0" err="1"/>
              <a:t>only</a:t>
            </a:r>
            <a:r>
              <a:rPr lang="es-CL" sz="1800" b="1" dirty="0"/>
              <a:t> </a:t>
            </a:r>
            <a:r>
              <a:rPr lang="es-CL" sz="1800" b="1" dirty="0" err="1"/>
              <a:t>include</a:t>
            </a:r>
            <a:r>
              <a:rPr lang="es-CL" sz="1800" b="1" dirty="0"/>
              <a:t> </a:t>
            </a:r>
            <a:r>
              <a:rPr lang="es-CL" sz="1800" b="1" dirty="0" err="1"/>
              <a:t>records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Boster</a:t>
            </a:r>
            <a:r>
              <a:rPr lang="es-CL" sz="1800" b="1" dirty="0"/>
              <a:t> </a:t>
            </a:r>
            <a:r>
              <a:rPr lang="es-CL" sz="1800" b="1" dirty="0" err="1"/>
              <a:t>version</a:t>
            </a:r>
            <a:r>
              <a:rPr lang="es-CL" sz="1800" b="1" dirty="0"/>
              <a:t> F9 V1.1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L" sz="1800" b="1" dirty="0"/>
          </a:p>
          <a:p>
            <a:pPr algn="ctr"/>
            <a:r>
              <a:rPr lang="es-CL" sz="1800" dirty="0" err="1"/>
              <a:t>From</a:t>
            </a:r>
            <a:r>
              <a:rPr lang="es-CL" sz="1800" dirty="0"/>
              <a:t> </a:t>
            </a:r>
            <a:r>
              <a:rPr lang="es-CL" sz="1800" dirty="0" err="1"/>
              <a:t>this</a:t>
            </a:r>
            <a:r>
              <a:rPr lang="es-CL" sz="1800" dirty="0"/>
              <a:t> </a:t>
            </a:r>
            <a:r>
              <a:rPr lang="es-CL" sz="1800" dirty="0" err="1"/>
              <a:t>we</a:t>
            </a:r>
            <a:r>
              <a:rPr lang="es-CL" sz="1800" dirty="0"/>
              <a:t> can </a:t>
            </a:r>
            <a:r>
              <a:rPr lang="es-CL" sz="1800" dirty="0" err="1"/>
              <a:t>see</a:t>
            </a:r>
            <a:r>
              <a:rPr lang="es-CL" sz="1800" dirty="0"/>
              <a:t> </a:t>
            </a:r>
            <a:r>
              <a:rPr lang="es-CL" sz="1800" dirty="0" err="1"/>
              <a:t>that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payload</a:t>
            </a:r>
            <a:r>
              <a:rPr lang="es-CL" sz="1800" dirty="0"/>
              <a:t> </a:t>
            </a:r>
            <a:r>
              <a:rPr lang="es-CL" sz="1800" dirty="0" err="1"/>
              <a:t>mass</a:t>
            </a:r>
            <a:r>
              <a:rPr lang="es-CL" sz="1800" dirty="0"/>
              <a:t> </a:t>
            </a:r>
            <a:r>
              <a:rPr lang="es-CL" sz="1800" dirty="0" err="1"/>
              <a:t>is</a:t>
            </a:r>
            <a:r>
              <a:rPr lang="es-CL" sz="1800" dirty="0"/>
              <a:t> 2534,7 Kg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0B67E8-F619-4DFB-A5AA-77FCBF34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98" y="2045449"/>
            <a:ext cx="3781953" cy="20957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D178F6-43C6-45CC-84F5-0F1168B81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642" y="1626217"/>
            <a:ext cx="4391638" cy="2010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DC5B32-A5F3-4ED7-9441-71373B11BEA8}"/>
              </a:ext>
            </a:extLst>
          </p:cNvPr>
          <p:cNvSpPr txBox="1">
            <a:spLocks/>
          </p:cNvSpPr>
          <p:nvPr/>
        </p:nvSpPr>
        <p:spPr>
          <a:xfrm>
            <a:off x="471487" y="3879792"/>
            <a:ext cx="11249026" cy="2182725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find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first</a:t>
            </a:r>
            <a:r>
              <a:rPr lang="es-CL" sz="1800" b="1" dirty="0"/>
              <a:t> </a:t>
            </a:r>
            <a:r>
              <a:rPr lang="es-CL" sz="1800" b="1" dirty="0" err="1"/>
              <a:t>or</a:t>
            </a:r>
            <a:r>
              <a:rPr lang="es-CL" sz="1800" b="1" dirty="0"/>
              <a:t> </a:t>
            </a:r>
            <a:r>
              <a:rPr lang="es-CL" sz="1800" b="1" dirty="0" err="1"/>
              <a:t>realiest</a:t>
            </a:r>
            <a:r>
              <a:rPr lang="es-CL" sz="1800" b="1" dirty="0"/>
              <a:t> </a:t>
            </a:r>
            <a:r>
              <a:rPr lang="es-CL" sz="1800" b="1" dirty="0" err="1"/>
              <a:t>launch</a:t>
            </a:r>
            <a:r>
              <a:rPr lang="es-CL" sz="1800" b="1" dirty="0"/>
              <a:t> date </a:t>
            </a:r>
            <a:r>
              <a:rPr lang="es-CL" sz="1800" b="1" dirty="0" err="1"/>
              <a:t>from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SPACEX table </a:t>
            </a:r>
            <a:r>
              <a:rPr lang="es-CL" sz="1800" b="1" dirty="0" err="1"/>
              <a:t>where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rocket</a:t>
            </a:r>
            <a:r>
              <a:rPr lang="es-CL" sz="1800" b="1" dirty="0"/>
              <a:t> </a:t>
            </a:r>
            <a:r>
              <a:rPr lang="es-CL" sz="1800" b="1" dirty="0" err="1"/>
              <a:t>had</a:t>
            </a:r>
            <a:r>
              <a:rPr lang="es-CL" sz="1800" b="1" dirty="0"/>
              <a:t> a </a:t>
            </a:r>
            <a:r>
              <a:rPr lang="es-CL" sz="1800" b="1" dirty="0" err="1"/>
              <a:t>successful</a:t>
            </a:r>
            <a:r>
              <a:rPr lang="es-CL" sz="1800" b="1" dirty="0"/>
              <a:t> </a:t>
            </a:r>
            <a:r>
              <a:rPr lang="es-CL" sz="1800" b="1" dirty="0" err="1"/>
              <a:t>landing</a:t>
            </a:r>
            <a:r>
              <a:rPr lang="es-CL" sz="1800" b="1" dirty="0"/>
              <a:t> </a:t>
            </a:r>
            <a:r>
              <a:rPr lang="es-CL" sz="1800" b="1" dirty="0" err="1"/>
              <a:t>on</a:t>
            </a:r>
            <a:r>
              <a:rPr lang="es-CL" sz="1800" b="1" dirty="0"/>
              <a:t> a </a:t>
            </a:r>
            <a:r>
              <a:rPr lang="es-CL" sz="1800" b="1" dirty="0" err="1"/>
              <a:t>graund</a:t>
            </a:r>
            <a:r>
              <a:rPr lang="es-CL" sz="1800" b="1" dirty="0"/>
              <a:t> </a:t>
            </a:r>
            <a:r>
              <a:rPr lang="es-CL" sz="1800" b="1" dirty="0" err="1"/>
              <a:t>pad</a:t>
            </a:r>
            <a:r>
              <a:rPr lang="es-CL" sz="1800" b="1" dirty="0"/>
              <a:t>  </a:t>
            </a:r>
          </a:p>
          <a:p>
            <a:r>
              <a:rPr lang="en-US" sz="1800" dirty="0"/>
              <a:t>“SELECT MIN(Date)” take the minimum or earliest value from the date </a:t>
            </a:r>
            <a:r>
              <a:rPr lang="en-US" sz="1800" dirty="0" err="1"/>
              <a:t>comun</a:t>
            </a:r>
            <a:r>
              <a:rPr lang="en-US" sz="1800" dirty="0"/>
              <a:t> </a:t>
            </a:r>
          </a:p>
          <a:p>
            <a:r>
              <a:rPr lang="en-US" sz="1800" dirty="0"/>
              <a:t>“FROM SPACEXTABLE” use the data from the SPACEX Table</a:t>
            </a:r>
          </a:p>
          <a:p>
            <a:r>
              <a:rPr lang="en-US" sz="1800" dirty="0"/>
              <a:t> “WHERE </a:t>
            </a:r>
            <a:r>
              <a:rPr lang="en-US" sz="1800" dirty="0" err="1"/>
              <a:t>Landing_Outcome</a:t>
            </a:r>
            <a:r>
              <a:rPr lang="en-US" sz="1800" dirty="0"/>
              <a:t> = 'Success (ground pad)’” this is the filter , for those records where the landing was successful and </a:t>
            </a:r>
            <a:r>
              <a:rPr lang="en-US" sz="1800" dirty="0" err="1"/>
              <a:t>hapend</a:t>
            </a:r>
            <a:r>
              <a:rPr lang="en-US" sz="1800" dirty="0"/>
              <a:t> on a ground pad 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3ED388-A614-4957-93C0-96F25FACF7B1}"/>
              </a:ext>
            </a:extLst>
          </p:cNvPr>
          <p:cNvSpPr txBox="1">
            <a:spLocks/>
          </p:cNvSpPr>
          <p:nvPr/>
        </p:nvSpPr>
        <p:spPr>
          <a:xfrm>
            <a:off x="1507505" y="1855403"/>
            <a:ext cx="9176989" cy="34024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2200" strike="sngStrike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have being at the frontier in the space business thanks to the revolutionizing methodology of reusable rockets ( in this case boosters and launchers).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recovery of their rockets had made them a very profitable since their reduce their cost in a big way, of course the recovery of each rocket depend on different factors, in this report we can get a prediction of the model of a 94,4%, depending of course of the payload, and orbit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25E8FC-456E-4551-8BE9-699BC066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08" y="1414427"/>
            <a:ext cx="4315427" cy="1533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141798-B7DE-4E5D-B61B-B7C54E64B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09" y="1414427"/>
            <a:ext cx="2019582" cy="4239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2DCA47-E697-40C5-AB01-192726A0839B}"/>
              </a:ext>
            </a:extLst>
          </p:cNvPr>
          <p:cNvSpPr txBox="1">
            <a:spLocks/>
          </p:cNvSpPr>
          <p:nvPr/>
        </p:nvSpPr>
        <p:spPr>
          <a:xfrm>
            <a:off x="3143250" y="3248167"/>
            <a:ext cx="7672388" cy="301018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find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booster</a:t>
            </a:r>
            <a:r>
              <a:rPr lang="es-CL" sz="1800" b="1" dirty="0"/>
              <a:t> </a:t>
            </a:r>
            <a:r>
              <a:rPr lang="es-CL" sz="1800" b="1" dirty="0" err="1"/>
              <a:t>Version</a:t>
            </a:r>
            <a:r>
              <a:rPr lang="es-CL" sz="1800" b="1" dirty="0"/>
              <a:t> </a:t>
            </a:r>
            <a:r>
              <a:rPr lang="es-CL" sz="1800" b="1" dirty="0" err="1"/>
              <a:t>for</a:t>
            </a:r>
            <a:r>
              <a:rPr lang="es-CL" sz="1800" b="1" dirty="0"/>
              <a:t> a </a:t>
            </a:r>
            <a:r>
              <a:rPr lang="es-CL" sz="1800" b="1" dirty="0" err="1"/>
              <a:t>launcher</a:t>
            </a:r>
            <a:r>
              <a:rPr lang="es-CL" sz="1800" b="1" dirty="0"/>
              <a:t> </a:t>
            </a:r>
            <a:r>
              <a:rPr lang="es-CL" sz="1800" b="1" dirty="0" err="1"/>
              <a:t>that</a:t>
            </a:r>
            <a:r>
              <a:rPr lang="es-CL" sz="1800" b="1" dirty="0"/>
              <a:t> </a:t>
            </a:r>
            <a:r>
              <a:rPr lang="es-CL" sz="1800" b="1" dirty="0" err="1"/>
              <a:t>landed</a:t>
            </a:r>
            <a:r>
              <a:rPr lang="es-CL" sz="1800" b="1" dirty="0"/>
              <a:t> </a:t>
            </a:r>
            <a:r>
              <a:rPr lang="es-CL" sz="1800" b="1" dirty="0" err="1"/>
              <a:t>successfully</a:t>
            </a:r>
            <a:r>
              <a:rPr lang="es-CL" sz="1800" b="1" dirty="0"/>
              <a:t> in a </a:t>
            </a:r>
            <a:r>
              <a:rPr lang="es-CL" sz="1800" b="1" dirty="0" err="1"/>
              <a:t>drone</a:t>
            </a:r>
            <a:r>
              <a:rPr lang="es-CL" sz="1800" b="1" dirty="0"/>
              <a:t> </a:t>
            </a:r>
            <a:r>
              <a:rPr lang="es-CL" sz="1800" b="1" dirty="0" err="1"/>
              <a:t>ship</a:t>
            </a:r>
            <a:r>
              <a:rPr lang="es-CL" sz="1800" b="1" dirty="0"/>
              <a:t> and </a:t>
            </a:r>
            <a:r>
              <a:rPr lang="es-CL" sz="1800" b="1" dirty="0" err="1"/>
              <a:t>carried</a:t>
            </a:r>
            <a:r>
              <a:rPr lang="es-CL" sz="1800" b="1" dirty="0"/>
              <a:t> a </a:t>
            </a:r>
            <a:r>
              <a:rPr lang="es-CL" sz="1800" b="1" dirty="0" err="1"/>
              <a:t>payload</a:t>
            </a:r>
            <a:r>
              <a:rPr lang="es-CL" sz="1800" b="1" dirty="0"/>
              <a:t> </a:t>
            </a:r>
            <a:r>
              <a:rPr lang="es-CL" sz="1800" b="1" dirty="0" err="1"/>
              <a:t>masss</a:t>
            </a:r>
            <a:r>
              <a:rPr lang="es-CL" sz="1800" b="1" dirty="0"/>
              <a:t> </a:t>
            </a:r>
            <a:r>
              <a:rPr lang="es-CL" sz="1800" b="1" dirty="0" err="1"/>
              <a:t>between</a:t>
            </a:r>
            <a:r>
              <a:rPr lang="es-CL" sz="1800" b="1" dirty="0"/>
              <a:t> 4000 kg and 6000 kg</a:t>
            </a:r>
          </a:p>
          <a:p>
            <a:r>
              <a:rPr lang="en-US" sz="1800" dirty="0"/>
              <a:t>“SELECT </a:t>
            </a:r>
            <a:r>
              <a:rPr lang="en-US" sz="1800" dirty="0" err="1"/>
              <a:t>Booster_Version</a:t>
            </a:r>
            <a:r>
              <a:rPr lang="en-US" sz="1800" dirty="0"/>
              <a:t> FROM SPACEXTABLE” List the booster types from the table SPACEX</a:t>
            </a:r>
          </a:p>
          <a:p>
            <a:r>
              <a:rPr lang="en-US" sz="1800" dirty="0"/>
              <a:t> “WHERE </a:t>
            </a:r>
            <a:r>
              <a:rPr lang="en-US" sz="1800" dirty="0" err="1"/>
              <a:t>Landing_Outcome</a:t>
            </a:r>
            <a:r>
              <a:rPr lang="en-US" sz="1800" dirty="0"/>
              <a:t> = 'Success (drone ship)’”  filter the success landing on </a:t>
            </a:r>
            <a:r>
              <a:rPr lang="en-US" sz="1800" dirty="0" err="1"/>
              <a:t>adrone</a:t>
            </a:r>
            <a:r>
              <a:rPr lang="en-US" sz="1800" dirty="0"/>
              <a:t> ship</a:t>
            </a:r>
          </a:p>
          <a:p>
            <a:r>
              <a:rPr lang="en-US" sz="1800" dirty="0"/>
              <a:t>“AND 4000 &lt; PAYLOAD_MASS__KG_ &lt; 6000” make another filter por the payload range 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638217-DDB0-4F4A-9FBB-0E290CB1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4" y="2998591"/>
            <a:ext cx="5191850" cy="28102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A4E210-0624-4B5C-B9AB-7D084DA31326}"/>
              </a:ext>
            </a:extLst>
          </p:cNvPr>
          <p:cNvSpPr txBox="1">
            <a:spLocks/>
          </p:cNvSpPr>
          <p:nvPr/>
        </p:nvSpPr>
        <p:spPr>
          <a:xfrm>
            <a:off x="6337373" y="1937679"/>
            <a:ext cx="4948238" cy="3979529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find</a:t>
            </a:r>
            <a:r>
              <a:rPr lang="es-CL" sz="1800" b="1" dirty="0"/>
              <a:t> and </a:t>
            </a:r>
            <a:r>
              <a:rPr lang="es-CL" sz="1800" b="1" dirty="0" err="1"/>
              <a:t>count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total </a:t>
            </a:r>
            <a:r>
              <a:rPr lang="es-CL" sz="1800" b="1" dirty="0" err="1"/>
              <a:t>number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successful</a:t>
            </a:r>
            <a:r>
              <a:rPr lang="es-CL" sz="1800" b="1" dirty="0"/>
              <a:t> and </a:t>
            </a:r>
            <a:r>
              <a:rPr lang="es-CL" sz="1800" b="1" dirty="0" err="1"/>
              <a:t>failure</a:t>
            </a:r>
            <a:r>
              <a:rPr lang="es-CL" sz="1800" b="1" dirty="0"/>
              <a:t> misión </a:t>
            </a:r>
            <a:r>
              <a:rPr lang="es-CL" sz="1800" b="1" dirty="0" err="1"/>
              <a:t>outcomes</a:t>
            </a:r>
            <a:r>
              <a:rPr lang="es-CL" sz="1800" b="1" dirty="0"/>
              <a:t> </a:t>
            </a:r>
          </a:p>
          <a:p>
            <a:r>
              <a:rPr lang="en-US" sz="1800" dirty="0"/>
              <a:t>“SELECT MISSION_OUTCOME” this retrieves the mission result </a:t>
            </a:r>
          </a:p>
          <a:p>
            <a:r>
              <a:rPr lang="en-US" sz="1800" dirty="0"/>
              <a:t>“COUNT(MISSION_OUTCOME) AS TOTAL_NUMBER”  this </a:t>
            </a:r>
            <a:r>
              <a:rPr lang="en-US" sz="1800" dirty="0" err="1"/>
              <a:t>caunt</a:t>
            </a:r>
            <a:r>
              <a:rPr lang="en-US" sz="1800" dirty="0"/>
              <a:t> how many times the outcome </a:t>
            </a:r>
            <a:r>
              <a:rPr lang="en-US" sz="1800" dirty="0" err="1"/>
              <a:t>hapend</a:t>
            </a:r>
            <a:r>
              <a:rPr lang="en-US" sz="1800" dirty="0"/>
              <a:t>"</a:t>
            </a:r>
          </a:p>
          <a:p>
            <a:r>
              <a:rPr lang="en-US" sz="1800" dirty="0"/>
              <a:t>“FROM SPACEXTABLE GROUP” this take the data from the SPACEX table</a:t>
            </a:r>
          </a:p>
          <a:p>
            <a:r>
              <a:rPr lang="en-US" sz="1800" dirty="0"/>
              <a:t>“BY MISSION_OUTCOME” this group the different records by outcome type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4F7CE6-C622-4624-BFE7-44E64BEC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28" y="1501483"/>
            <a:ext cx="3715268" cy="1629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3CE82F-0DFE-4B30-9EFD-8D0B2D1D6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5" y="1501483"/>
            <a:ext cx="1952898" cy="3648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B30C86-1C12-4040-94A0-C4820C841BC8}"/>
              </a:ext>
            </a:extLst>
          </p:cNvPr>
          <p:cNvSpPr txBox="1">
            <a:spLocks/>
          </p:cNvSpPr>
          <p:nvPr/>
        </p:nvSpPr>
        <p:spPr>
          <a:xfrm>
            <a:off x="3058538" y="3454627"/>
            <a:ext cx="8159483" cy="273436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find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diferent</a:t>
            </a:r>
            <a:r>
              <a:rPr lang="es-CL" sz="1800" b="1" dirty="0"/>
              <a:t>/</a:t>
            </a:r>
            <a:r>
              <a:rPr lang="es-CL" sz="1800" b="1" dirty="0" err="1"/>
              <a:t>unique</a:t>
            </a:r>
            <a:r>
              <a:rPr lang="es-CL" sz="1800" b="1" dirty="0"/>
              <a:t> </a:t>
            </a:r>
            <a:r>
              <a:rPr lang="es-CL" sz="1800" b="1" dirty="0" err="1"/>
              <a:t>booster</a:t>
            </a:r>
            <a:r>
              <a:rPr lang="es-CL" sz="1800" b="1" dirty="0"/>
              <a:t> </a:t>
            </a:r>
            <a:r>
              <a:rPr lang="es-CL" sz="1800" b="1" dirty="0" err="1"/>
              <a:t>that</a:t>
            </a:r>
            <a:r>
              <a:rPr lang="es-CL" sz="1800" b="1" dirty="0"/>
              <a:t> </a:t>
            </a:r>
            <a:r>
              <a:rPr lang="es-CL" sz="1800" b="1" dirty="0" err="1"/>
              <a:t>carried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maximum</a:t>
            </a:r>
            <a:r>
              <a:rPr lang="es-CL" sz="1800" b="1" dirty="0"/>
              <a:t> </a:t>
            </a:r>
            <a:r>
              <a:rPr lang="es-CL" sz="1800" b="1" dirty="0" err="1"/>
              <a:t>payload</a:t>
            </a:r>
            <a:endParaRPr lang="es-CL" sz="1800" b="1" dirty="0"/>
          </a:p>
          <a:p>
            <a:r>
              <a:rPr lang="en-US" sz="1800" dirty="0"/>
              <a:t>“SELECT DISTINCT BOOSTER_VERSION FROM SPACEXTBL ” this give us the unique or distinct booster types from the SPACEX table</a:t>
            </a:r>
          </a:p>
          <a:p>
            <a:r>
              <a:rPr lang="en-US" sz="1800" dirty="0"/>
              <a:t>“WHERE PAYLOAD_MASS__KG_ =“ this filter  the payload mass equals the maximum mass found in the table</a:t>
            </a:r>
          </a:p>
          <a:p>
            <a:r>
              <a:rPr lang="en-US" sz="1800" dirty="0"/>
              <a:t> ( SELECT MAX(PAYLOAD_MASS__KG_) FROM SPACEXTBL)” an then this select the maximum 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DEA215-1810-4268-9815-BA5C94A5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1" y="1501616"/>
            <a:ext cx="4879515" cy="24703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91A5BF-857C-4BA1-9B0B-3FD91ED84B9B}"/>
              </a:ext>
            </a:extLst>
          </p:cNvPr>
          <p:cNvSpPr txBox="1">
            <a:spLocks/>
          </p:cNvSpPr>
          <p:nvPr/>
        </p:nvSpPr>
        <p:spPr>
          <a:xfrm>
            <a:off x="1066800" y="4163433"/>
            <a:ext cx="9237735" cy="2385901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600" b="1" dirty="0" err="1"/>
              <a:t>We</a:t>
            </a:r>
            <a:r>
              <a:rPr lang="es-CL" sz="1600" b="1" dirty="0"/>
              <a:t> use a SQL </a:t>
            </a:r>
            <a:r>
              <a:rPr lang="es-CL" sz="1600" b="1" dirty="0" err="1"/>
              <a:t>query</a:t>
            </a:r>
            <a:r>
              <a:rPr lang="es-CL" sz="1600" b="1" dirty="0"/>
              <a:t> </a:t>
            </a:r>
            <a:r>
              <a:rPr lang="es-CL" sz="1600" b="1" dirty="0" err="1"/>
              <a:t>to</a:t>
            </a:r>
            <a:r>
              <a:rPr lang="es-CL" sz="1600" b="1" dirty="0"/>
              <a:t> </a:t>
            </a:r>
            <a:r>
              <a:rPr lang="es-CL" sz="1600" b="1" dirty="0" err="1"/>
              <a:t>launch</a:t>
            </a:r>
            <a:r>
              <a:rPr lang="es-CL" sz="1600" b="1" dirty="0"/>
              <a:t> </a:t>
            </a:r>
            <a:r>
              <a:rPr lang="es-CL" sz="1600" b="1" dirty="0" err="1"/>
              <a:t>fails</a:t>
            </a:r>
            <a:r>
              <a:rPr lang="es-CL" sz="1600" b="1" dirty="0"/>
              <a:t> in </a:t>
            </a:r>
            <a:r>
              <a:rPr lang="es-CL" sz="1600" b="1" dirty="0" err="1"/>
              <a:t>the</a:t>
            </a:r>
            <a:r>
              <a:rPr lang="es-CL" sz="1600" b="1" dirty="0"/>
              <a:t> </a:t>
            </a:r>
            <a:r>
              <a:rPr lang="es-CL" sz="1600" b="1" dirty="0" err="1"/>
              <a:t>year</a:t>
            </a:r>
            <a:r>
              <a:rPr lang="es-CL" sz="1600" b="1" dirty="0"/>
              <a:t> 2015</a:t>
            </a:r>
          </a:p>
          <a:p>
            <a:r>
              <a:rPr lang="en-US" sz="1600" dirty="0"/>
              <a:t>PRAGMA </a:t>
            </a:r>
            <a:r>
              <a:rPr lang="en-US" sz="1600" dirty="0" err="1"/>
              <a:t>table_info</a:t>
            </a:r>
            <a:r>
              <a:rPr lang="en-US" sz="1600" dirty="0"/>
              <a:t>(SPACEXTBL); this give us list of column details from the</a:t>
            </a:r>
          </a:p>
          <a:p>
            <a:r>
              <a:rPr lang="en-US" sz="1600" dirty="0"/>
              <a:t>SELECT </a:t>
            </a:r>
            <a:r>
              <a:rPr lang="en-US" sz="1600" dirty="0" err="1"/>
              <a:t>Landing_Outcome</a:t>
            </a:r>
            <a:r>
              <a:rPr lang="en-US" sz="1600" dirty="0"/>
              <a:t>, </a:t>
            </a:r>
            <a:r>
              <a:rPr lang="en-US" sz="1600" dirty="0" err="1"/>
              <a:t>Booster_Version</a:t>
            </a:r>
            <a:r>
              <a:rPr lang="en-US" sz="1600" dirty="0"/>
              <a:t>, </a:t>
            </a:r>
            <a:r>
              <a:rPr lang="en-US" sz="1600" dirty="0" err="1"/>
              <a:t>Launch_Site</a:t>
            </a:r>
            <a:r>
              <a:rPr lang="en-US" sz="1600" dirty="0"/>
              <a:t> FROM SPACEXTBL this give us  how it landed (</a:t>
            </a:r>
            <a:r>
              <a:rPr lang="en-US" sz="1600" dirty="0" err="1"/>
              <a:t>Landing_Outcome</a:t>
            </a:r>
            <a:r>
              <a:rPr lang="en-US" sz="1600" dirty="0"/>
              <a:t>), the rocket version (</a:t>
            </a:r>
            <a:r>
              <a:rPr lang="en-US" sz="1600" dirty="0" err="1"/>
              <a:t>Booster_Version</a:t>
            </a:r>
            <a:r>
              <a:rPr lang="en-US" sz="1600" dirty="0"/>
              <a:t>), and where it launched (</a:t>
            </a:r>
            <a:r>
              <a:rPr lang="en-US" sz="1600" dirty="0" err="1"/>
              <a:t>Launch_Site</a:t>
            </a:r>
            <a:r>
              <a:rPr lang="en-US" sz="1600" dirty="0"/>
              <a:t>)</a:t>
            </a:r>
          </a:p>
          <a:p>
            <a:r>
              <a:rPr lang="en-US" sz="1600" dirty="0"/>
              <a:t>WHERE </a:t>
            </a:r>
            <a:r>
              <a:rPr lang="en-US" sz="1600" dirty="0" err="1"/>
              <a:t>Landing_Outcome</a:t>
            </a:r>
            <a:r>
              <a:rPr lang="en-US" sz="1600" dirty="0"/>
              <a:t> = 'Failure (drone ship)’ this Filters only those missions that had a failed landing on a drone ship</a:t>
            </a:r>
          </a:p>
          <a:p>
            <a:r>
              <a:rPr lang="en-US" sz="1600" dirty="0"/>
              <a:t>AND </a:t>
            </a:r>
            <a:r>
              <a:rPr lang="en-US" sz="1600" dirty="0" err="1"/>
              <a:t>substr</a:t>
            </a:r>
            <a:r>
              <a:rPr lang="en-US" sz="1600" dirty="0"/>
              <a:t>(Date, 1, 4) = '2015’; This take data for launches in 2015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BFAA58-3E55-4D7A-A199-BFA6BE902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3" y="1485342"/>
            <a:ext cx="5534797" cy="1676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F645B3-1A0E-447B-B9F0-E0E72F031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35" y="3429000"/>
            <a:ext cx="3296110" cy="26292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B0F4EF-7529-4F40-B0E0-DD071D33F09E}"/>
              </a:ext>
            </a:extLst>
          </p:cNvPr>
          <p:cNvSpPr txBox="1">
            <a:spLocks/>
          </p:cNvSpPr>
          <p:nvPr/>
        </p:nvSpPr>
        <p:spPr>
          <a:xfrm>
            <a:off x="5753101" y="1485342"/>
            <a:ext cx="6038850" cy="273436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use a SQL </a:t>
            </a:r>
            <a:r>
              <a:rPr lang="es-CL" sz="1800" b="1" dirty="0" err="1"/>
              <a:t>query</a:t>
            </a:r>
            <a:r>
              <a:rPr lang="es-CL" sz="1800" b="1" dirty="0"/>
              <a:t> </a:t>
            </a:r>
            <a:r>
              <a:rPr lang="es-CL" sz="1800" b="1" dirty="0" err="1"/>
              <a:t>to</a:t>
            </a:r>
            <a:r>
              <a:rPr lang="es-CL" sz="1800" b="1" dirty="0"/>
              <a:t> </a:t>
            </a:r>
            <a:r>
              <a:rPr lang="es-CL" sz="1800" b="1" dirty="0" err="1"/>
              <a:t>count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total </a:t>
            </a:r>
            <a:r>
              <a:rPr lang="es-CL" sz="1800" b="1" dirty="0" err="1"/>
              <a:t>landin</a:t>
            </a:r>
            <a:r>
              <a:rPr lang="es-CL" sz="1800" b="1" dirty="0"/>
              <a:t> </a:t>
            </a:r>
            <a:r>
              <a:rPr lang="es-CL" sz="1800" b="1" dirty="0" err="1"/>
              <a:t>outcomes</a:t>
            </a:r>
            <a:endParaRPr lang="es-CL" sz="1800" b="1" dirty="0"/>
          </a:p>
          <a:p>
            <a:r>
              <a:rPr lang="en-US" sz="1800" dirty="0"/>
              <a:t>“SELECT </a:t>
            </a:r>
            <a:r>
              <a:rPr lang="en-US" sz="1800" dirty="0" err="1"/>
              <a:t>Landing_Outcome</a:t>
            </a:r>
            <a:r>
              <a:rPr lang="en-US" sz="1800" dirty="0"/>
              <a:t> COUNT(</a:t>
            </a:r>
            <a:r>
              <a:rPr lang="en-US" sz="1800" dirty="0" err="1"/>
              <a:t>Landing_Outcome</a:t>
            </a:r>
            <a:r>
              <a:rPr lang="en-US" sz="1800" dirty="0"/>
              <a:t>) AS </a:t>
            </a:r>
            <a:r>
              <a:rPr lang="en-US" sz="1800" dirty="0" err="1"/>
              <a:t>Total_Number</a:t>
            </a:r>
            <a:r>
              <a:rPr lang="en-US" sz="1800" dirty="0"/>
              <a:t> FROM SPACEXTBL” this take each landing result and times it occurred.</a:t>
            </a:r>
          </a:p>
          <a:p>
            <a:r>
              <a:rPr lang="en-US" sz="1800" dirty="0"/>
              <a:t> “WHERE Date BETWEEN '2010-06-04' AND '2017-03-20’” this Filters missions only within that time window.</a:t>
            </a:r>
          </a:p>
          <a:p>
            <a:r>
              <a:rPr lang="en-US" sz="1800" dirty="0"/>
              <a:t> GROUP BY </a:t>
            </a:r>
            <a:r>
              <a:rPr lang="en-US" sz="1800" dirty="0" err="1"/>
              <a:t>Landing_Outcome</a:t>
            </a:r>
            <a:r>
              <a:rPr lang="en-US" sz="1800" dirty="0"/>
              <a:t> ORDER BY </a:t>
            </a:r>
            <a:r>
              <a:rPr lang="en-US" sz="1800" dirty="0" err="1"/>
              <a:t>Total_Number</a:t>
            </a:r>
            <a:r>
              <a:rPr lang="en-US" sz="1800" dirty="0"/>
              <a:t> DESC; Groups by each distinct landing result and sort it 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7AFDE69-68FA-4AAA-B6D0-AEFE51C85EA9}"/>
              </a:ext>
            </a:extLst>
          </p:cNvPr>
          <p:cNvSpPr txBox="1"/>
          <p:nvPr/>
        </p:nvSpPr>
        <p:spPr>
          <a:xfrm>
            <a:off x="797970" y="3125569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Launch Site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Proximities Analysis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Launch location analysis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92053C-9DA6-40CC-82D9-6BFEB5E3C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4" y="2099763"/>
            <a:ext cx="3373292" cy="25897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C18C99-E15A-4329-9590-EE94925A2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955" y="2099763"/>
            <a:ext cx="3135898" cy="27514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4DC9EB-F108-4146-B045-0FBCCEB23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289" y="2099763"/>
            <a:ext cx="5028483" cy="2895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B3BBF45-8396-4728-94F1-F245EEEDEC6B}"/>
              </a:ext>
            </a:extLst>
          </p:cNvPr>
          <p:cNvSpPr txBox="1">
            <a:spLocks/>
          </p:cNvSpPr>
          <p:nvPr/>
        </p:nvSpPr>
        <p:spPr>
          <a:xfrm>
            <a:off x="2327772" y="5421443"/>
            <a:ext cx="8115537" cy="795679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2400" b="1" dirty="0" err="1"/>
              <a:t>Launch</a:t>
            </a:r>
            <a:r>
              <a:rPr lang="es-CL" sz="2400" b="1" dirty="0"/>
              <a:t> sites </a:t>
            </a:r>
            <a:r>
              <a:rPr lang="es-CL" sz="2400" b="1" dirty="0" err="1"/>
              <a:t>locations</a:t>
            </a:r>
            <a:r>
              <a:rPr lang="es-CL" sz="2400" b="1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L" sz="1200" dirty="0"/>
              <a:t>VAFB SLC-4E, KSC-LC29A, CCAFS-LC4O,CCAF-SLC40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/>
              <a:t>VAFB-SLC 4E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045550-2C59-4B0A-8B8E-D68F1E69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99" y="1449244"/>
            <a:ext cx="3934202" cy="37194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972318-9DE8-4FCA-9F0F-867612C28D57}"/>
              </a:ext>
            </a:extLst>
          </p:cNvPr>
          <p:cNvSpPr txBox="1">
            <a:spLocks/>
          </p:cNvSpPr>
          <p:nvPr/>
        </p:nvSpPr>
        <p:spPr>
          <a:xfrm>
            <a:off x="1315341" y="5330311"/>
            <a:ext cx="9561318" cy="92961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Visualizing the booster landing outcomes for each launch site highlights which launch sites have relatively high success rate this case the selected launch site , being VAFB-SLC 4E, have  a very low success rate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and landmarks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4C40CB-C168-4297-8354-83A08EE0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28" y="1413901"/>
            <a:ext cx="8006565" cy="27595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33B98D2-BAD6-4569-BC6A-1BD6150D8F1D}"/>
              </a:ext>
            </a:extLst>
          </p:cNvPr>
          <p:cNvSpPr txBox="1"/>
          <p:nvPr/>
        </p:nvSpPr>
        <p:spPr>
          <a:xfrm>
            <a:off x="2979810" y="4837038"/>
            <a:ext cx="6096000" cy="102155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Distance city = 14.339346934328596 km </a:t>
            </a:r>
          </a:p>
          <a:p>
            <a:r>
              <a:rPr lang="en-US" b="0" i="0" dirty="0">
                <a:effectLst/>
                <a:latin typeface="system-ui"/>
              </a:rPr>
              <a:t>Distance</a:t>
            </a:r>
            <a:r>
              <a:rPr lang="en-US" dirty="0">
                <a:latin typeface="system-ui"/>
              </a:rPr>
              <a:t> </a:t>
            </a:r>
            <a:r>
              <a:rPr lang="en-US" b="0" i="0" dirty="0">
                <a:effectLst/>
                <a:latin typeface="system-ui"/>
              </a:rPr>
              <a:t>railroad = 0.976072106423253 km </a:t>
            </a:r>
          </a:p>
          <a:p>
            <a:r>
              <a:rPr lang="en-US" b="0" i="0" dirty="0">
                <a:effectLst/>
                <a:latin typeface="system-ui"/>
              </a:rPr>
              <a:t>Distance</a:t>
            </a:r>
            <a:r>
              <a:rPr lang="en-US" dirty="0">
                <a:latin typeface="system-ui"/>
              </a:rPr>
              <a:t> </a:t>
            </a:r>
            <a:r>
              <a:rPr lang="en-US" b="0" i="0" dirty="0">
                <a:effectLst/>
                <a:latin typeface="system-ui"/>
              </a:rPr>
              <a:t>highway = 0.8771731735070982 km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70E144B-5EC1-435B-A7BE-72318A25CF4B}"/>
              </a:ext>
            </a:extLst>
          </p:cNvPr>
          <p:cNvSpPr txBox="1"/>
          <p:nvPr/>
        </p:nvSpPr>
        <p:spPr>
          <a:xfrm>
            <a:off x="797970" y="3106519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Build a Dashboard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With </a:t>
            </a:r>
            <a:r>
              <a:rPr lang="en-US" sz="3600" b="1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Plotly</a:t>
            </a:r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Dash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 – Project Background and context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47977"/>
            <a:ext cx="10103555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Space, specially the business related has being growing, the global space launch market as being on the rise in a very fast pace, this growth is being lead by the increase interest of the private sector in the areas of satellite launchers, space exploration and advance in technologies like propulsion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692CB9-75BB-4D6E-AB29-5EDFD63AF28A}"/>
              </a:ext>
            </a:extLst>
          </p:cNvPr>
          <p:cNvSpPr txBox="1"/>
          <p:nvPr/>
        </p:nvSpPr>
        <p:spPr>
          <a:xfrm>
            <a:off x="428401" y="585706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Space Launch Market Size, Growth | Report [2025-2033]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E1D16B-66E2-4695-A21E-7014968C3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215" y="3047278"/>
            <a:ext cx="3126749" cy="263914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6E6D97-341A-486E-965F-75BE9232812D}"/>
              </a:ext>
            </a:extLst>
          </p:cNvPr>
          <p:cNvSpPr txBox="1"/>
          <p:nvPr/>
        </p:nvSpPr>
        <p:spPr>
          <a:xfrm>
            <a:off x="6150910" y="5840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Rocket Propulsion Market Size, Share &amp; Forecast Report - 2032</a:t>
            </a:r>
            <a:endParaRPr lang="es-CL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E47BEA-20B7-42C2-BC8B-8D5540CD1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182" y="3226667"/>
            <a:ext cx="4475000" cy="25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69D2029-8BDE-4985-B3E3-E1EB11C30CD7}"/>
              </a:ext>
            </a:extLst>
          </p:cNvPr>
          <p:cNvGrpSpPr/>
          <p:nvPr/>
        </p:nvGrpSpPr>
        <p:grpSpPr>
          <a:xfrm>
            <a:off x="250086" y="1825625"/>
            <a:ext cx="5456033" cy="2307020"/>
            <a:chOff x="770011" y="1111718"/>
            <a:chExt cx="6589643" cy="2786354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6F04C0B-8950-4BF4-B5B1-B40528171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5951"/>
            <a:stretch/>
          </p:blipFill>
          <p:spPr>
            <a:xfrm>
              <a:off x="770011" y="1111718"/>
              <a:ext cx="6589643" cy="27863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4CF7EF3-E248-4688-B94C-81D330EC4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316" t="14567" b="41558"/>
            <a:stretch/>
          </p:blipFill>
          <p:spPr>
            <a:xfrm>
              <a:off x="2284485" y="1801606"/>
              <a:ext cx="1677915" cy="193737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3C0E714F-87D1-476E-94E7-2BB836B2A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73" y="4870571"/>
            <a:ext cx="7173326" cy="13908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078860-3B1C-4570-BEB1-E65EAC48B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90" y="1825625"/>
            <a:ext cx="1867161" cy="21624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7B9CA4-DEBD-43D9-8FAA-C2A0886CD7DD}"/>
              </a:ext>
            </a:extLst>
          </p:cNvPr>
          <p:cNvSpPr txBox="1">
            <a:spLocks/>
          </p:cNvSpPr>
          <p:nvPr/>
        </p:nvSpPr>
        <p:spPr>
          <a:xfrm>
            <a:off x="8328406" y="2631525"/>
            <a:ext cx="3109913" cy="3002240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Theis</a:t>
            </a:r>
            <a:r>
              <a:rPr lang="es-CL" sz="1800" b="1" dirty="0"/>
              <a:t> </a:t>
            </a:r>
            <a:r>
              <a:rPr lang="es-CL" sz="1800" b="1" dirty="0" err="1"/>
              <a:t>dashboard</a:t>
            </a:r>
            <a:r>
              <a:rPr lang="es-CL" sz="1800" b="1" dirty="0"/>
              <a:t> </a:t>
            </a:r>
            <a:r>
              <a:rPr lang="es-CL" sz="1800" b="1" dirty="0" err="1"/>
              <a:t>allaws</a:t>
            </a:r>
            <a:r>
              <a:rPr lang="es-CL" sz="1800" b="1" dirty="0"/>
              <a:t> interactive </a:t>
            </a:r>
            <a:r>
              <a:rPr lang="es-CL" sz="1800" b="1" dirty="0" err="1"/>
              <a:t>visualization</a:t>
            </a:r>
            <a:r>
              <a:rPr lang="es-CL" sz="1800" b="1" dirty="0"/>
              <a:t> and análisis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Falcon 9 </a:t>
            </a:r>
            <a:r>
              <a:rPr lang="es-CL" sz="1800" b="1" dirty="0" err="1"/>
              <a:t>successful</a:t>
            </a:r>
            <a:r>
              <a:rPr lang="es-CL" sz="1800" b="1" dirty="0"/>
              <a:t> </a:t>
            </a:r>
            <a:r>
              <a:rPr lang="es-CL" sz="1800" b="1" dirty="0" err="1"/>
              <a:t>launches</a:t>
            </a:r>
            <a:r>
              <a:rPr lang="es-CL" sz="1800" b="1" dirty="0"/>
              <a:t>, </a:t>
            </a:r>
            <a:r>
              <a:rPr lang="es-CL" sz="1800" b="1" dirty="0" err="1"/>
              <a:t>it</a:t>
            </a:r>
            <a:r>
              <a:rPr lang="es-CL" sz="1800" b="1" dirty="0"/>
              <a:t> </a:t>
            </a:r>
            <a:r>
              <a:rPr lang="es-CL" sz="1800" b="1" dirty="0" err="1"/>
              <a:t>is</a:t>
            </a:r>
            <a:r>
              <a:rPr lang="es-CL" sz="1800" b="1" dirty="0"/>
              <a:t> </a:t>
            </a:r>
            <a:r>
              <a:rPr lang="es-CL" sz="1800" b="1" dirty="0" err="1"/>
              <a:t>made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an</a:t>
            </a:r>
            <a:r>
              <a:rPr lang="es-CL" sz="1800" b="1" dirty="0"/>
              <a:t> pie chart </a:t>
            </a:r>
            <a:r>
              <a:rPr lang="es-CL" sz="1800" b="1" dirty="0" err="1"/>
              <a:t>where</a:t>
            </a:r>
            <a:r>
              <a:rPr lang="es-CL" sz="1800" b="1" dirty="0"/>
              <a:t> </a:t>
            </a:r>
            <a:r>
              <a:rPr lang="es-CL" sz="1800" b="1" dirty="0" err="1"/>
              <a:t>we</a:t>
            </a:r>
            <a:r>
              <a:rPr lang="es-CL" sz="1800" b="1" dirty="0"/>
              <a:t> can </a:t>
            </a:r>
            <a:r>
              <a:rPr lang="es-CL" sz="1800" b="1" dirty="0" err="1"/>
              <a:t>see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diferente </a:t>
            </a:r>
            <a:r>
              <a:rPr lang="es-CL" sz="1800" b="1" dirty="0" err="1"/>
              <a:t>launchsites</a:t>
            </a:r>
            <a:r>
              <a:rPr lang="es-CL" sz="1800" b="1" dirty="0"/>
              <a:t> and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successfull</a:t>
            </a:r>
            <a:r>
              <a:rPr lang="es-CL" sz="1800" b="1" dirty="0"/>
              <a:t> </a:t>
            </a:r>
            <a:r>
              <a:rPr lang="es-CL" sz="1800" b="1" dirty="0" err="1"/>
              <a:t>launches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each</a:t>
            </a:r>
            <a:r>
              <a:rPr lang="es-CL" sz="1800" b="1" dirty="0"/>
              <a:t> site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4DFB08-214C-4E18-BCCF-CB5988A3F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85" y="4322060"/>
            <a:ext cx="7493866" cy="19972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Pie Chart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410D70-3CDC-495E-B08E-F78D9489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73" y="1502811"/>
            <a:ext cx="9410700" cy="28578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F3ECC0-177E-4223-9853-72682A30ED12}"/>
              </a:ext>
            </a:extLst>
          </p:cNvPr>
          <p:cNvSpPr txBox="1">
            <a:spLocks/>
          </p:cNvSpPr>
          <p:nvPr/>
        </p:nvSpPr>
        <p:spPr>
          <a:xfrm>
            <a:off x="1779229" y="4762399"/>
            <a:ext cx="8633542" cy="1347319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dirty="0" err="1"/>
              <a:t>We</a:t>
            </a:r>
            <a:r>
              <a:rPr lang="es-CL" sz="1800" dirty="0"/>
              <a:t> can </a:t>
            </a:r>
            <a:r>
              <a:rPr lang="es-CL" sz="1800" dirty="0" err="1"/>
              <a:t>see</a:t>
            </a:r>
            <a:r>
              <a:rPr lang="es-CL" sz="1800" dirty="0"/>
              <a:t> </a:t>
            </a:r>
            <a:r>
              <a:rPr lang="es-CL" sz="1800" dirty="0" err="1"/>
              <a:t>themost</a:t>
            </a:r>
            <a:r>
              <a:rPr lang="es-CL" sz="1800" dirty="0"/>
              <a:t> </a:t>
            </a:r>
            <a:r>
              <a:rPr lang="es-CL" sz="1800" dirty="0" err="1"/>
              <a:t>succesful</a:t>
            </a:r>
            <a:r>
              <a:rPr lang="es-CL" sz="1800" dirty="0"/>
              <a:t> </a:t>
            </a:r>
            <a:r>
              <a:rPr lang="es-CL" sz="1800" dirty="0" err="1"/>
              <a:t>launchsite</a:t>
            </a:r>
            <a:r>
              <a:rPr lang="es-CL" sz="1800" dirty="0"/>
              <a:t>, in </a:t>
            </a:r>
            <a:r>
              <a:rPr lang="es-CL" sz="1800" dirty="0" err="1"/>
              <a:t>this</a:t>
            </a:r>
            <a:r>
              <a:rPr lang="es-CL" sz="1800" dirty="0"/>
              <a:t> case </a:t>
            </a:r>
            <a:r>
              <a:rPr lang="es-CL" sz="1800" dirty="0" err="1"/>
              <a:t>is</a:t>
            </a:r>
            <a:r>
              <a:rPr lang="es-CL" sz="1800" dirty="0"/>
              <a:t> KSC LC-39ª , </a:t>
            </a:r>
            <a:r>
              <a:rPr lang="es-CL" sz="1800" dirty="0" err="1"/>
              <a:t>with</a:t>
            </a:r>
            <a:r>
              <a:rPr lang="es-CL" sz="1800" dirty="0"/>
              <a:t> 13 </a:t>
            </a:r>
            <a:r>
              <a:rPr lang="es-CL" sz="1800" dirty="0" err="1"/>
              <a:t>flights</a:t>
            </a:r>
            <a:r>
              <a:rPr lang="es-CL" sz="1800" dirty="0"/>
              <a:t> </a:t>
            </a:r>
            <a:r>
              <a:rPr lang="es-CL" sz="1800" dirty="0" err="1"/>
              <a:t>of</a:t>
            </a:r>
            <a:r>
              <a:rPr lang="es-CL" sz="1800" dirty="0"/>
              <a:t> </a:t>
            </a:r>
            <a:r>
              <a:rPr lang="es-CL" sz="1800" dirty="0" err="1"/>
              <a:t>wich</a:t>
            </a:r>
            <a:r>
              <a:rPr lang="es-CL" sz="1800" dirty="0"/>
              <a:t> 10 </a:t>
            </a:r>
            <a:r>
              <a:rPr lang="es-CL" sz="1800" dirty="0" err="1"/>
              <a:t>where</a:t>
            </a:r>
            <a:r>
              <a:rPr lang="es-CL" sz="1800" dirty="0"/>
              <a:t> </a:t>
            </a:r>
            <a:r>
              <a:rPr lang="es-CL" sz="1800" dirty="0" err="1"/>
              <a:t>successfull</a:t>
            </a:r>
            <a:endParaRPr lang="es-CL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dirty="0" err="1"/>
              <a:t>We</a:t>
            </a:r>
            <a:r>
              <a:rPr lang="es-CL" sz="1800" dirty="0"/>
              <a:t> can </a:t>
            </a:r>
            <a:r>
              <a:rPr lang="es-CL" sz="1800" dirty="0" err="1"/>
              <a:t>determinate</a:t>
            </a:r>
            <a:r>
              <a:rPr lang="es-CL" sz="1800" dirty="0"/>
              <a:t>, </a:t>
            </a:r>
            <a:r>
              <a:rPr lang="es-CL" sz="1800" dirty="0" err="1"/>
              <a:t>that</a:t>
            </a:r>
            <a:r>
              <a:rPr lang="es-CL" sz="1800" dirty="0"/>
              <a:t> heavy </a:t>
            </a:r>
            <a:r>
              <a:rPr lang="es-CL" sz="1800" dirty="0" err="1"/>
              <a:t>payload</a:t>
            </a:r>
            <a:r>
              <a:rPr lang="es-CL" sz="1800" dirty="0"/>
              <a:t> are </a:t>
            </a:r>
            <a:r>
              <a:rPr lang="es-CL" sz="1800" dirty="0" err="1"/>
              <a:t>have</a:t>
            </a:r>
            <a:r>
              <a:rPr lang="es-CL" sz="1800" dirty="0"/>
              <a:t> a </a:t>
            </a:r>
            <a:r>
              <a:rPr lang="es-CL" sz="1800" dirty="0" err="1"/>
              <a:t>higer</a:t>
            </a:r>
            <a:r>
              <a:rPr lang="es-CL" sz="1800" dirty="0"/>
              <a:t> </a:t>
            </a:r>
            <a:r>
              <a:rPr lang="es-CL" sz="1800" dirty="0" err="1"/>
              <a:t>risk</a:t>
            </a:r>
            <a:r>
              <a:rPr lang="es-CL" sz="1800" dirty="0"/>
              <a:t>, </a:t>
            </a:r>
            <a:r>
              <a:rPr lang="es-CL" sz="1800" dirty="0" err="1"/>
              <a:t>success</a:t>
            </a:r>
            <a:r>
              <a:rPr lang="es-CL" sz="1800" dirty="0"/>
              <a:t> </a:t>
            </a:r>
            <a:r>
              <a:rPr lang="es-CL" sz="1800" dirty="0" err="1"/>
              <a:t>does</a:t>
            </a:r>
            <a:r>
              <a:rPr lang="es-CL" sz="1800" dirty="0"/>
              <a:t> </a:t>
            </a:r>
            <a:r>
              <a:rPr lang="es-CL" sz="1800" dirty="0" err="1"/>
              <a:t>not</a:t>
            </a:r>
            <a:r>
              <a:rPr lang="es-CL" sz="1800" dirty="0"/>
              <a:t> </a:t>
            </a:r>
            <a:r>
              <a:rPr lang="es-CL" sz="1800" dirty="0" err="1"/>
              <a:t>depend</a:t>
            </a:r>
            <a:r>
              <a:rPr lang="es-CL" sz="1800" dirty="0"/>
              <a:t> sole </a:t>
            </a:r>
            <a:r>
              <a:rPr lang="es-CL" sz="1800" dirty="0" err="1"/>
              <a:t>it</a:t>
            </a:r>
            <a:r>
              <a:rPr lang="es-CL" sz="1800" dirty="0"/>
              <a:t> in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booster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Scatter Plot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1FF3BC-D9A1-4E1F-9E22-D351E094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55" y="1535396"/>
            <a:ext cx="10621617" cy="2887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6DD085-692B-48BF-935F-AB4C10AD817C}"/>
              </a:ext>
            </a:extLst>
          </p:cNvPr>
          <p:cNvSpPr txBox="1">
            <a:spLocks/>
          </p:cNvSpPr>
          <p:nvPr/>
        </p:nvSpPr>
        <p:spPr>
          <a:xfrm>
            <a:off x="352829" y="5075918"/>
            <a:ext cx="11249026" cy="121338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/>
              <a:t>In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scater</a:t>
            </a:r>
            <a:r>
              <a:rPr lang="es-CL" sz="1800" b="1" dirty="0"/>
              <a:t> </a:t>
            </a:r>
            <a:r>
              <a:rPr lang="es-CL" sz="1800" b="1" dirty="0" err="1"/>
              <a:t>plot</a:t>
            </a:r>
            <a:r>
              <a:rPr lang="es-CL" sz="1800" b="1" dirty="0"/>
              <a:t> </a:t>
            </a:r>
            <a:r>
              <a:rPr lang="es-CL" sz="1800" b="1" dirty="0" err="1"/>
              <a:t>we</a:t>
            </a:r>
            <a:r>
              <a:rPr lang="es-CL" sz="1800" b="1" dirty="0"/>
              <a:t> can </a:t>
            </a:r>
            <a:r>
              <a:rPr lang="es-CL" sz="1800" b="1" dirty="0" err="1"/>
              <a:t>conclude</a:t>
            </a:r>
            <a:r>
              <a:rPr lang="es-CL" sz="1800" b="1" dirty="0"/>
              <a:t> </a:t>
            </a:r>
            <a:r>
              <a:rPr lang="es-CL" sz="1800" b="1" dirty="0" err="1"/>
              <a:t>that</a:t>
            </a:r>
            <a:r>
              <a:rPr lang="es-CL" sz="1800" b="1" dirty="0"/>
              <a:t>:</a:t>
            </a:r>
          </a:p>
          <a:p>
            <a:pPr algn="ctr"/>
            <a:r>
              <a:rPr lang="es-CL" sz="1800" dirty="0"/>
              <a:t> v1, and 1.1 are </a:t>
            </a:r>
            <a:r>
              <a:rPr lang="es-CL" sz="1800" dirty="0" err="1"/>
              <a:t>one</a:t>
            </a:r>
            <a:r>
              <a:rPr lang="es-CL" sz="1800" dirty="0"/>
              <a:t> </a:t>
            </a:r>
            <a:r>
              <a:rPr lang="es-CL" sz="1800" dirty="0" err="1"/>
              <a:t>of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flyes</a:t>
            </a:r>
            <a:r>
              <a:rPr lang="es-CL" sz="1800" dirty="0"/>
              <a:t> </a:t>
            </a:r>
            <a:r>
              <a:rPr lang="es-CL" sz="1800" dirty="0" err="1"/>
              <a:t>with</a:t>
            </a:r>
            <a:r>
              <a:rPr lang="es-CL" sz="1800" dirty="0"/>
              <a:t> a </a:t>
            </a:r>
            <a:r>
              <a:rPr lang="es-CL" sz="1800" dirty="0" err="1"/>
              <a:t>very</a:t>
            </a:r>
            <a:r>
              <a:rPr lang="es-CL" sz="1800" dirty="0"/>
              <a:t> </a:t>
            </a:r>
            <a:r>
              <a:rPr lang="es-CL" sz="1800" dirty="0" err="1"/>
              <a:t>low</a:t>
            </a:r>
            <a:r>
              <a:rPr lang="es-CL" sz="1800" dirty="0"/>
              <a:t> </a:t>
            </a:r>
            <a:r>
              <a:rPr lang="es-CL" sz="1800" dirty="0" err="1"/>
              <a:t>realibility</a:t>
            </a:r>
            <a:endParaRPr lang="es-CL" sz="1800" dirty="0"/>
          </a:p>
          <a:p>
            <a:pPr algn="ctr"/>
            <a:r>
              <a:rPr lang="es-CL" sz="1800" dirty="0"/>
              <a:t>Ft (full </a:t>
            </a:r>
            <a:r>
              <a:rPr lang="es-CL" sz="1800" dirty="0" err="1"/>
              <a:t>thrist</a:t>
            </a:r>
            <a:r>
              <a:rPr lang="es-CL" sz="1800" dirty="0"/>
              <a:t>) </a:t>
            </a:r>
            <a:r>
              <a:rPr lang="es-CL" sz="1800" dirty="0" err="1"/>
              <a:t>is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one</a:t>
            </a:r>
            <a:r>
              <a:rPr lang="es-CL" sz="1800" dirty="0"/>
              <a:t> </a:t>
            </a:r>
            <a:r>
              <a:rPr lang="es-CL" sz="1800" dirty="0" err="1"/>
              <a:t>with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highest</a:t>
            </a:r>
            <a:r>
              <a:rPr lang="es-CL" sz="1800" dirty="0"/>
              <a:t> </a:t>
            </a:r>
            <a:r>
              <a:rPr lang="es-CL" sz="1800" dirty="0" err="1"/>
              <a:t>success</a:t>
            </a:r>
            <a:r>
              <a:rPr lang="es-CL" sz="1800" dirty="0"/>
              <a:t> </a:t>
            </a:r>
            <a:r>
              <a:rPr lang="es-CL" sz="1800" dirty="0" err="1"/>
              <a:t>rate</a:t>
            </a:r>
            <a:r>
              <a:rPr lang="es-CL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240B895-9B77-4F4D-80EA-0BD1C6D395FD}"/>
              </a:ext>
            </a:extLst>
          </p:cNvPr>
          <p:cNvSpPr txBox="1"/>
          <p:nvPr/>
        </p:nvSpPr>
        <p:spPr>
          <a:xfrm>
            <a:off x="797970" y="3068419"/>
            <a:ext cx="49217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Predictive Analysis</a:t>
            </a:r>
          </a:p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(Classification)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1D2F2EED-EEFA-43B5-B837-999430EB9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050298"/>
              </p:ext>
            </p:extLst>
          </p:nvPr>
        </p:nvGraphicFramePr>
        <p:xfrm>
          <a:off x="770011" y="1352389"/>
          <a:ext cx="5921375" cy="394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21BCE848-0429-41C6-A268-C8C80CE3C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951" y="3724000"/>
            <a:ext cx="1735193" cy="14896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1471CA-84E9-4FDA-A5A8-310837C55C6B}"/>
              </a:ext>
            </a:extLst>
          </p:cNvPr>
          <p:cNvSpPr txBox="1">
            <a:spLocks/>
          </p:cNvSpPr>
          <p:nvPr/>
        </p:nvSpPr>
        <p:spPr>
          <a:xfrm>
            <a:off x="208946" y="5891461"/>
            <a:ext cx="11249026" cy="37797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L" sz="1800" b="1" dirty="0" err="1"/>
              <a:t>We</a:t>
            </a:r>
            <a:r>
              <a:rPr lang="es-CL" sz="1800" b="1" dirty="0"/>
              <a:t> can se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accuarcy</a:t>
            </a:r>
            <a:r>
              <a:rPr lang="es-CL" sz="1800" b="1" dirty="0"/>
              <a:t> </a:t>
            </a:r>
            <a:r>
              <a:rPr lang="es-CL" sz="1800" b="1" dirty="0" err="1"/>
              <a:t>of</a:t>
            </a:r>
            <a:r>
              <a:rPr lang="es-CL" sz="1800" b="1" dirty="0"/>
              <a:t> </a:t>
            </a:r>
            <a:r>
              <a:rPr lang="es-CL" sz="1800" b="1" dirty="0" err="1"/>
              <a:t>the</a:t>
            </a:r>
            <a:r>
              <a:rPr lang="es-CL" sz="1800" b="1" dirty="0"/>
              <a:t> 4 </a:t>
            </a:r>
            <a:r>
              <a:rPr lang="es-CL" sz="1800" b="1" dirty="0" err="1"/>
              <a:t>models</a:t>
            </a:r>
            <a:r>
              <a:rPr lang="es-CL" sz="1800" b="1" dirty="0"/>
              <a:t>, as </a:t>
            </a:r>
            <a:r>
              <a:rPr lang="es-CL" sz="1800" b="1" dirty="0" err="1"/>
              <a:t>we</a:t>
            </a:r>
            <a:r>
              <a:rPr lang="es-CL" sz="1800" b="1" dirty="0"/>
              <a:t> can se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third</a:t>
            </a:r>
            <a:r>
              <a:rPr lang="es-CL" sz="1800" b="1" dirty="0"/>
              <a:t> </a:t>
            </a:r>
            <a:r>
              <a:rPr lang="es-CL" sz="1800" b="1" dirty="0" err="1"/>
              <a:t>one</a:t>
            </a:r>
            <a:r>
              <a:rPr lang="es-CL" sz="1800" b="1" dirty="0"/>
              <a:t> has </a:t>
            </a:r>
            <a:r>
              <a:rPr lang="es-CL" sz="1800" b="1" dirty="0" err="1"/>
              <a:t>the</a:t>
            </a:r>
            <a:r>
              <a:rPr lang="es-CL" sz="1800" b="1" dirty="0"/>
              <a:t> </a:t>
            </a:r>
            <a:r>
              <a:rPr lang="es-CL" sz="1800" b="1" dirty="0" err="1"/>
              <a:t>most</a:t>
            </a:r>
            <a:r>
              <a:rPr lang="es-CL" sz="1800" b="1" dirty="0"/>
              <a:t> </a:t>
            </a:r>
            <a:r>
              <a:rPr lang="es-CL" sz="1800" b="1" dirty="0" err="1"/>
              <a:t>accuracy</a:t>
            </a:r>
            <a:endParaRPr lang="es-CL" sz="1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52AE8B-7F9C-4B4B-8B91-DEA491840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40" y="2089057"/>
            <a:ext cx="1725240" cy="14896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5000B8F-4400-4463-8C1E-D21428874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928" y="2093396"/>
            <a:ext cx="1725240" cy="14896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3F645A6-5471-4DEE-AEF8-0460D0292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40" y="3843932"/>
            <a:ext cx="1725240" cy="14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3rtd model had the was the best performing model while the other 3 where the same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50A0312-7FE7-4754-B95C-5EA3971DC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71" y="2912820"/>
            <a:ext cx="3799022" cy="32614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7D2E7D-D3F7-4392-9DA9-D33E1205B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231" y="3263771"/>
            <a:ext cx="2181503" cy="18836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B2407E-13B0-45F6-AA41-9141CF59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86" y="3196185"/>
            <a:ext cx="2181503" cy="18836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1AE2205-9F2E-4F4D-88A2-6819593C1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534" y="3258151"/>
            <a:ext cx="2181503" cy="188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64583" y="1508290"/>
            <a:ext cx="9545564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could enhance the success rate of its GEO/GTO launches by adopting an equatorial sea-based launch approach, similar to the past “Sea Launch” platform.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 Falcon 9 FT boosters have shown reliability by landing on drone ships, which supports the viability of ocean-based operations.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GEO/GTO launches are inherently riskier due to high energy requirements at lift-off and potential vibrational damage to booster electronics and control systems.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publicly stated that each first-stage booster costs more than $15 million, highlighting the financial impact of launch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models were used to estimate SpaceX’s ability to successfully land the first-stage booster.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out of four models showed an average accuracy of 83.3%, while the third model reached an impressive 94% accuracy.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payloads are associated with higher risk of failure, indicating more stress on the system.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is not solely dependent on the booster—other factors (like payload mass, launch trajectory, or environmental conditions) also play significant roles.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30739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/>
              <a:t> Notebooks to recreate dataset, analysis, and models: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hlinkClick r:id="rId4"/>
              </a:rPr>
              <a:t>capstone/SpaceX_Machine Learning Prediction_Part_5.ipynb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5"/>
              </a:rPr>
              <a:t>capstone/dashboard.png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6"/>
              </a:rPr>
              <a:t>capstone/edadataviz.ipynb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6"/>
              </a:rPr>
              <a:t>capstone/edadataviz.ipynb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7"/>
              </a:rPr>
              <a:t>capstone/jupyter-labs-spacex-data-collection-api.ipynb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hlinkClick r:id="rId8"/>
              </a:rPr>
              <a:t>capstone/jupyter-labs-webscraping.ipynb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9"/>
              </a:rPr>
              <a:t>capstone/lab_jupyter_launch_site_location.ipynb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10"/>
              </a:rPr>
              <a:t>capstone/labs-jupyter-spacex-Data wrangling.ipynb at main · AlbertoArancetMerino/capstone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CL" sz="1200" dirty="0">
                <a:hlinkClick r:id="rId11"/>
              </a:rPr>
              <a:t>capstone/spacex-dash-app.py at main · AlbertoArancetMerino/capstone</a:t>
            </a:r>
            <a:endParaRPr lang="es-CL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Images sources: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hlinkClick r:id="rId12"/>
              </a:rPr>
              <a:t>Space Launch Market Size, Growth | Report [2025-2033]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hlinkClick r:id="rId13"/>
              </a:rPr>
              <a:t>Rocket Propulsion Market Size, Share &amp; Forecast Report - 2032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814C7513-B162-49BA-9752-67913EF147B5}"/>
              </a:ext>
            </a:extLst>
          </p:cNvPr>
          <p:cNvSpPr txBox="1"/>
          <p:nvPr/>
        </p:nvSpPr>
        <p:spPr>
          <a:xfrm>
            <a:off x="961696" y="1696819"/>
            <a:ext cx="492170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Thank you!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 – Problem we want to tag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360105" y="1656698"/>
            <a:ext cx="10998077" cy="379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had being very successful in the business of space, specially in frontier of the idea of recovery or reusable rockets. Falcon 9 rocket launches with a cost of 62 million dollars when the first stage of their rockets can be reused.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recovery of the booster is one of the key factor for the profitability of SpaceX, this is the most important cost reduction in their line.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report is being made with the mission of predict the success or like hood of the first stage rocket landing for use recovery.	</a:t>
            </a:r>
          </a:p>
        </p:txBody>
      </p:sp>
    </p:spTree>
    <p:extLst>
      <p:ext uri="{BB962C8B-B14F-4D97-AF65-F5344CB8AC3E}">
        <p14:creationId xmlns:p14="http://schemas.microsoft.com/office/powerpoint/2010/main" val="319937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7C1A913-8000-412E-ACC1-E63C207A4C27}"/>
              </a:ext>
            </a:extLst>
          </p:cNvPr>
          <p:cNvSpPr txBox="1"/>
          <p:nvPr/>
        </p:nvSpPr>
        <p:spPr>
          <a:xfrm>
            <a:off x="765313" y="3371779"/>
            <a:ext cx="492170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Methodology</a:t>
            </a:r>
            <a:endParaRPr lang="en-US" sz="36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19225"/>
            <a:ext cx="8535914" cy="4086225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5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from different sources, in this case open source Space X Rest API, Web Scraping Falcon9 launch data from Wikipedia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EA4A52-2824-48F7-8E5E-176A1060AF02}"/>
              </a:ext>
            </a:extLst>
          </p:cNvPr>
          <p:cNvSpPr txBox="1"/>
          <p:nvPr/>
        </p:nvSpPr>
        <p:spPr>
          <a:xfrm>
            <a:off x="428401" y="599618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capstone</a:t>
            </a:r>
            <a:r>
              <a:rPr lang="es-CL" dirty="0">
                <a:hlinkClick r:id="rId3"/>
              </a:rPr>
              <a:t>/</a:t>
            </a:r>
            <a:r>
              <a:rPr lang="en-US" dirty="0">
                <a:hlinkClick r:id="rId3"/>
              </a:rPr>
              <a:t>jupyter</a:t>
            </a:r>
            <a:r>
              <a:rPr lang="es-CL" dirty="0">
                <a:hlinkClick r:id="rId3"/>
              </a:rPr>
              <a:t>-labs-spacex-data-collection-api.ipynb at main · AlbertoArancetMerino/capstone</a:t>
            </a:r>
            <a:endParaRPr lang="es-CL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B6BC3D86-EE89-406C-ABBB-82E25D042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860425"/>
              </p:ext>
            </p:extLst>
          </p:nvPr>
        </p:nvGraphicFramePr>
        <p:xfrm>
          <a:off x="1311966" y="1550504"/>
          <a:ext cx="9814634" cy="421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155be751-a274-42e8-93fb-f39d3b9bccc8"/>
    <ds:schemaRef ds:uri="http://schemas.openxmlformats.org/package/2006/metadata/core-properties"/>
    <ds:schemaRef ds:uri="f80a141d-92ca-4d3d-9308-f7e7b1d44ce8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15577</TotalTime>
  <Words>2619</Words>
  <Application>Microsoft Office PowerPoint</Application>
  <PresentationFormat>Panorámica</PresentationFormat>
  <Paragraphs>303</Paragraphs>
  <Slides>48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6" baseType="lpstr">
      <vt:lpstr>IBM Plex Mono Text</vt:lpstr>
      <vt:lpstr>system-ui</vt:lpstr>
      <vt:lpstr>Abadi</vt:lpstr>
      <vt:lpstr>Arial</vt:lpstr>
      <vt:lpstr>Calibri</vt:lpstr>
      <vt:lpstr>Calibri Light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alberto arancet merino</cp:lastModifiedBy>
  <cp:revision>278</cp:revision>
  <dcterms:created xsi:type="dcterms:W3CDTF">2021-04-29T18:58:34Z</dcterms:created>
  <dcterms:modified xsi:type="dcterms:W3CDTF">2025-07-26T01:36:21Z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